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9" r:id="rId4"/>
    <p:sldId id="260" r:id="rId5"/>
    <p:sldId id="261" r:id="rId6"/>
    <p:sldId id="262" r:id="rId7"/>
    <p:sldId id="263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6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7992888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18244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02" y="8485"/>
            <a:ext cx="8856984" cy="6974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9061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85698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8828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23598"/>
            <a:ext cx="8785349" cy="6768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7027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257" y="0"/>
            <a:ext cx="8758231" cy="7046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9002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85698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8202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12968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5603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288" y="0"/>
            <a:ext cx="8928992" cy="7002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8447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270" y="-387424"/>
            <a:ext cx="8856984" cy="73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0751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4"/>
            <a:ext cx="8856984" cy="6813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12621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0</Words>
  <Application>Microsoft Office PowerPoint</Application>
  <PresentationFormat>Экран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11</cp:revision>
  <dcterms:created xsi:type="dcterms:W3CDTF">2020-09-29T09:19:42Z</dcterms:created>
  <dcterms:modified xsi:type="dcterms:W3CDTF">2020-10-07T12:10:06Z</dcterms:modified>
</cp:coreProperties>
</file>