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8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0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92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80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3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0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0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77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5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5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72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74965-708F-4E30-BF23-1D0B07A4B5D9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500FC-B9D4-4C2E-BE84-938E73F5E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32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4421" y="673185"/>
            <a:ext cx="9144000" cy="2387600"/>
          </a:xfrm>
        </p:spPr>
        <p:txBody>
          <a:bodyPr>
            <a:normAutofit/>
          </a:bodyPr>
          <a:lstStyle/>
          <a:p>
            <a:r>
              <a:rPr lang="ru-RU" sz="6600" b="1" dirty="0" err="1"/>
              <a:t>Giňişlik</a:t>
            </a:r>
            <a:r>
              <a:rPr lang="ru-RU" sz="6600" b="1" dirty="0"/>
              <a:t> (</a:t>
            </a:r>
            <a:r>
              <a:rPr lang="ru-RU" sz="6600" b="1" dirty="0" err="1"/>
              <a:t>geografik</a:t>
            </a:r>
            <a:r>
              <a:rPr lang="ru-RU" sz="6600" b="1" dirty="0"/>
              <a:t>) </a:t>
            </a:r>
            <a:r>
              <a:rPr lang="ru-RU" sz="6600" b="1" dirty="0" err="1" smtClean="0"/>
              <a:t>obýektler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7747" y="3368842"/>
            <a:ext cx="9240253" cy="1888958"/>
          </a:xfrm>
        </p:spPr>
        <p:txBody>
          <a:bodyPr>
            <a:noAutofit/>
          </a:bodyPr>
          <a:lstStyle/>
          <a:p>
            <a:r>
              <a:rPr lang="tk-TM" sz="3200" b="1" dirty="0" smtClean="0"/>
              <a:t>Meýilnama: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maglumatlary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obýektleri</a:t>
            </a:r>
            <a:r>
              <a:rPr lang="ru-RU" sz="3200" dirty="0"/>
              <a:t>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obýektleriniň</a:t>
            </a:r>
            <a:r>
              <a:rPr lang="ru-RU" sz="3200" dirty="0"/>
              <a:t> </a:t>
            </a:r>
            <a:r>
              <a:rPr lang="ru-RU" sz="3200" dirty="0" err="1"/>
              <a:t>başlangyç</a:t>
            </a:r>
            <a:r>
              <a:rPr lang="ru-RU" sz="3200" dirty="0"/>
              <a:t> </a:t>
            </a:r>
            <a:r>
              <a:rPr lang="ru-RU" sz="3200" dirty="0" err="1"/>
              <a:t>görnüşleri</a:t>
            </a:r>
            <a:r>
              <a:rPr lang="ru-RU" sz="3200" dirty="0"/>
              <a:t>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obýektiniň</a:t>
            </a:r>
            <a:r>
              <a:rPr lang="ru-RU" sz="3200" dirty="0"/>
              <a:t>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beýan</a:t>
            </a:r>
            <a:r>
              <a:rPr lang="ru-RU" sz="3200" dirty="0"/>
              <a:t> </a:t>
            </a:r>
            <a:r>
              <a:rPr lang="ru-RU" sz="3200" dirty="0" err="1"/>
              <a:t>edilişi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34435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0442" y="802105"/>
            <a:ext cx="10423358" cy="537485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Obýektiň</a:t>
            </a:r>
            <a:r>
              <a:rPr lang="ru-RU" dirty="0"/>
              <a:t> </a:t>
            </a:r>
            <a:r>
              <a:rPr lang="ru-RU" b="1" i="1" dirty="0" err="1"/>
              <a:t>atlandyrylyşy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geografik</a:t>
            </a:r>
            <a:r>
              <a:rPr lang="ru-RU" dirty="0"/>
              <a:t> </a:t>
            </a:r>
            <a:r>
              <a:rPr lang="ru-RU" dirty="0" err="1"/>
              <a:t>ady</a:t>
            </a:r>
            <a:r>
              <a:rPr lang="ru-RU" dirty="0"/>
              <a:t> (</a:t>
            </a:r>
            <a:r>
              <a:rPr lang="ru-RU" dirty="0" err="1"/>
              <a:t>eger</a:t>
            </a:r>
            <a:r>
              <a:rPr lang="ru-RU" dirty="0"/>
              <a:t> </a:t>
            </a:r>
            <a:r>
              <a:rPr lang="ru-RU" dirty="0" err="1"/>
              <a:t>bar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</a:t>
            </a:r>
            <a:r>
              <a:rPr lang="ru-RU" dirty="0" err="1"/>
              <a:t>hususy</a:t>
            </a:r>
            <a:r>
              <a:rPr lang="ru-RU" dirty="0"/>
              <a:t> </a:t>
            </a:r>
            <a:r>
              <a:rPr lang="ru-RU" dirty="0" err="1"/>
              <a:t>ady</a:t>
            </a:r>
            <a:r>
              <a:rPr lang="ru-RU" dirty="0"/>
              <a:t>),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şertli</a:t>
            </a:r>
            <a:r>
              <a:rPr lang="ru-RU" dirty="0"/>
              <a:t> </a:t>
            </a:r>
            <a:r>
              <a:rPr lang="ru-RU" dirty="0" err="1"/>
              <a:t>kody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/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ulanyjy</a:t>
            </a:r>
            <a:r>
              <a:rPr lang="ru-RU" dirty="0"/>
              <a:t> </a:t>
            </a:r>
            <a:r>
              <a:rPr lang="ru-RU" dirty="0" err="1"/>
              <a:t>tarapyndan</a:t>
            </a:r>
            <a:r>
              <a:rPr lang="ru-RU" dirty="0"/>
              <a:t> </a:t>
            </a:r>
            <a:r>
              <a:rPr lang="ru-RU" dirty="0" err="1"/>
              <a:t>berilýän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ulgam</a:t>
            </a:r>
            <a:r>
              <a:rPr lang="ru-RU" dirty="0"/>
              <a:t> </a:t>
            </a:r>
            <a:r>
              <a:rPr lang="ru-RU" dirty="0" err="1" smtClean="0"/>
              <a:t>tar</a:t>
            </a:r>
            <a:r>
              <a:rPr lang="en-US" dirty="0" smtClean="0"/>
              <a:t>a</a:t>
            </a:r>
            <a:r>
              <a:rPr lang="ru-RU" dirty="0" err="1" smtClean="0"/>
              <a:t>pyndan</a:t>
            </a:r>
            <a:r>
              <a:rPr lang="ru-RU" dirty="0" smtClean="0"/>
              <a:t> </a:t>
            </a:r>
            <a:r>
              <a:rPr lang="ru-RU" dirty="0" err="1"/>
              <a:t>dakylýan</a:t>
            </a:r>
            <a:r>
              <a:rPr lang="ru-RU" dirty="0"/>
              <a:t> </a:t>
            </a:r>
            <a:r>
              <a:rPr lang="ru-RU" dirty="0" err="1"/>
              <a:t>identifikatory</a:t>
            </a:r>
            <a:r>
              <a:rPr lang="ru-RU" dirty="0"/>
              <a:t> </a:t>
            </a:r>
            <a:r>
              <a:rPr lang="ru-RU" dirty="0" err="1"/>
              <a:t>hyzmat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563" y="2366711"/>
            <a:ext cx="5309217" cy="393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77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4610" y="456248"/>
            <a:ext cx="10407316" cy="543902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Obýektiň</a:t>
            </a:r>
            <a:r>
              <a:rPr lang="ru-RU" dirty="0"/>
              <a:t> </a:t>
            </a:r>
            <a:r>
              <a:rPr lang="ru-RU" dirty="0" err="1"/>
              <a:t>görnüşine</a:t>
            </a:r>
            <a:r>
              <a:rPr lang="ru-RU" dirty="0"/>
              <a:t> </a:t>
            </a:r>
            <a:r>
              <a:rPr lang="ru-RU" dirty="0" err="1"/>
              <a:t>görä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b="1" i="1" dirty="0" err="1"/>
              <a:t>ýerleşýän</a:t>
            </a:r>
            <a:r>
              <a:rPr lang="ru-RU" b="1" i="1" dirty="0"/>
              <a:t> </a:t>
            </a:r>
            <a:r>
              <a:rPr lang="ru-RU" b="1" i="1" dirty="0" err="1"/>
              <a:t>ýeri</a:t>
            </a:r>
            <a:r>
              <a:rPr lang="ru-RU" dirty="0"/>
              <a:t> </a:t>
            </a:r>
            <a:r>
              <a:rPr lang="ru-RU" dirty="0" err="1"/>
              <a:t>koordinatalar</a:t>
            </a:r>
            <a:r>
              <a:rPr lang="ru-RU" dirty="0"/>
              <a:t> </a:t>
            </a:r>
            <a:r>
              <a:rPr lang="ru-RU" dirty="0" err="1"/>
              <a:t>jübüti</a:t>
            </a:r>
            <a:r>
              <a:rPr lang="ru-RU" dirty="0"/>
              <a:t> (</a:t>
            </a:r>
            <a:r>
              <a:rPr lang="ru-RU" dirty="0" err="1"/>
              <a:t>tripleti</a:t>
            </a:r>
            <a:r>
              <a:rPr lang="ru-RU" dirty="0"/>
              <a:t>) – </a:t>
            </a:r>
            <a:r>
              <a:rPr lang="ru-RU" dirty="0" err="1"/>
              <a:t>nokat</a:t>
            </a:r>
            <a:r>
              <a:rPr lang="ru-RU" dirty="0"/>
              <a:t> </a:t>
            </a:r>
            <a:r>
              <a:rPr lang="ru-RU" dirty="0" err="1"/>
              <a:t>görnüşli</a:t>
            </a:r>
            <a:r>
              <a:rPr lang="ru-RU" dirty="0"/>
              <a:t> </a:t>
            </a:r>
            <a:r>
              <a:rPr lang="ru-RU" dirty="0" err="1"/>
              <a:t>obýekt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,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maglumatlar </a:t>
            </a:r>
            <a:r>
              <a:rPr lang="ru-RU" dirty="0" err="1"/>
              <a:t>modeliniň</a:t>
            </a:r>
            <a:r>
              <a:rPr lang="ru-RU" dirty="0"/>
              <a:t> </a:t>
            </a:r>
            <a:r>
              <a:rPr lang="ru-RU" dirty="0" err="1"/>
              <a:t>çäklerinde</a:t>
            </a:r>
            <a:r>
              <a:rPr lang="ru-RU" dirty="0"/>
              <a:t> </a:t>
            </a:r>
            <a:r>
              <a:rPr lang="ru-RU" dirty="0" err="1"/>
              <a:t>kesgitli</a:t>
            </a:r>
            <a:r>
              <a:rPr lang="ru-RU" dirty="0"/>
              <a:t> </a:t>
            </a:r>
            <a:r>
              <a:rPr lang="ru-RU" dirty="0" err="1"/>
              <a:t>görnüşde</a:t>
            </a:r>
            <a:r>
              <a:rPr lang="ru-RU" dirty="0"/>
              <a:t> </a:t>
            </a:r>
            <a:r>
              <a:rPr lang="ru-RU" dirty="0" err="1"/>
              <a:t>gurnalan</a:t>
            </a:r>
            <a:r>
              <a:rPr lang="ru-RU" dirty="0"/>
              <a:t> </a:t>
            </a:r>
            <a:r>
              <a:rPr lang="ru-RU" dirty="0" err="1"/>
              <a:t>koordinatalar</a:t>
            </a:r>
            <a:r>
              <a:rPr lang="ru-RU" dirty="0"/>
              <a:t> </a:t>
            </a:r>
            <a:r>
              <a:rPr lang="ru-RU" dirty="0" err="1"/>
              <a:t>toplumy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kesgitlenilýär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maglumatlary</a:t>
            </a:r>
            <a:r>
              <a:rPr lang="ru-RU" dirty="0"/>
              <a:t> </a:t>
            </a:r>
            <a:r>
              <a:rPr lang="ru-RU" dirty="0" err="1"/>
              <a:t>beýan</a:t>
            </a:r>
            <a:r>
              <a:rPr lang="ru-RU" dirty="0"/>
              <a:t> </a:t>
            </a:r>
            <a:r>
              <a:rPr lang="ru-RU" dirty="0" err="1"/>
              <a:t>etmegiň</a:t>
            </a:r>
            <a:r>
              <a:rPr lang="ru-RU" dirty="0"/>
              <a:t> </a:t>
            </a:r>
            <a:r>
              <a:rPr lang="ru-RU" dirty="0" err="1"/>
              <a:t>geometriki</a:t>
            </a:r>
            <a:r>
              <a:rPr lang="ru-RU" dirty="0"/>
              <a:t> </a:t>
            </a:r>
            <a:r>
              <a:rPr lang="ru-RU" dirty="0" err="1"/>
              <a:t>bölegidir</a:t>
            </a:r>
            <a:r>
              <a:rPr lang="ru-RU" dirty="0"/>
              <a:t>, </a:t>
            </a:r>
            <a:r>
              <a:rPr lang="ru-RU" dirty="0" err="1"/>
              <a:t>seredilýän</a:t>
            </a:r>
            <a:r>
              <a:rPr lang="ru-RU" dirty="0"/>
              <a:t> </a:t>
            </a:r>
            <a:r>
              <a:rPr lang="ru-RU" dirty="0" err="1"/>
              <a:t>giňişlik</a:t>
            </a:r>
            <a:r>
              <a:rPr lang="ru-RU" dirty="0"/>
              <a:t> </a:t>
            </a:r>
            <a:r>
              <a:rPr lang="ru-RU" dirty="0" err="1"/>
              <a:t>obýektleriniň</a:t>
            </a:r>
            <a:r>
              <a:rPr lang="ru-RU" dirty="0"/>
              <a:t> </a:t>
            </a:r>
            <a:r>
              <a:rPr lang="ru-RU" dirty="0" err="1"/>
              <a:t>semantikasyndan</a:t>
            </a:r>
            <a:r>
              <a:rPr lang="ru-RU" dirty="0"/>
              <a:t> (</a:t>
            </a:r>
            <a:r>
              <a:rPr lang="ru-RU" dirty="0" err="1"/>
              <a:t>pozision</a:t>
            </a:r>
            <a:r>
              <a:rPr lang="ru-RU" dirty="0"/>
              <a:t> </a:t>
            </a:r>
            <a:r>
              <a:rPr lang="ru-RU" dirty="0" err="1"/>
              <a:t>däl</a:t>
            </a:r>
            <a:r>
              <a:rPr lang="ru-RU" dirty="0"/>
              <a:t> </a:t>
            </a:r>
            <a:r>
              <a:rPr lang="ru-RU" dirty="0" err="1"/>
              <a:t>alamatlaryndan</a:t>
            </a:r>
            <a:r>
              <a:rPr lang="ru-RU" dirty="0"/>
              <a:t>) </a:t>
            </a:r>
            <a:r>
              <a:rPr lang="ru-RU" dirty="0" err="1"/>
              <a:t>tapawutlylykda</a:t>
            </a:r>
            <a:r>
              <a:rPr lang="ru-RU" dirty="0"/>
              <a:t> </a:t>
            </a:r>
            <a:r>
              <a:rPr lang="ru-RU" dirty="0" err="1"/>
              <a:t>geometriýasydyr</a:t>
            </a:r>
            <a:r>
              <a:rPr lang="ru-RU" dirty="0"/>
              <a:t> (</a:t>
            </a:r>
            <a:r>
              <a:rPr lang="ru-RU" dirty="0" err="1"/>
              <a:t>metrikasydyr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507" y="2870961"/>
            <a:ext cx="4807368" cy="3682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882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8358" y="802105"/>
            <a:ext cx="10455442" cy="53748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1" dirty="0" err="1"/>
              <a:t>Alamatlar</a:t>
            </a:r>
            <a:r>
              <a:rPr lang="ru-RU" sz="3200" dirty="0"/>
              <a:t> </a:t>
            </a:r>
            <a:r>
              <a:rPr lang="ru-RU" sz="3200" dirty="0" err="1"/>
              <a:t>sanawy</a:t>
            </a:r>
            <a:r>
              <a:rPr lang="ru-RU" sz="3200" dirty="0"/>
              <a:t> </a:t>
            </a:r>
            <a:r>
              <a:rPr lang="ru-RU" sz="3200" dirty="0" err="1"/>
              <a:t>obýektiň</a:t>
            </a:r>
            <a:r>
              <a:rPr lang="ru-RU" sz="3200" dirty="0"/>
              <a:t> </a:t>
            </a:r>
            <a:r>
              <a:rPr lang="ru-RU" sz="3200" dirty="0" err="1"/>
              <a:t>atributlaryna</a:t>
            </a:r>
            <a:r>
              <a:rPr lang="ru-RU" sz="3200" dirty="0"/>
              <a:t>, </a:t>
            </a:r>
            <a:r>
              <a:rPr lang="ru-RU" sz="3200" dirty="0" err="1"/>
              <a:t>ulanyjy</a:t>
            </a:r>
            <a:r>
              <a:rPr lang="ru-RU" sz="3200" dirty="0"/>
              <a:t> </a:t>
            </a:r>
            <a:r>
              <a:rPr lang="ru-RU" sz="3200" dirty="0" err="1"/>
              <a:t>tarapyndan</a:t>
            </a:r>
            <a:r>
              <a:rPr lang="ru-RU" sz="3200" dirty="0"/>
              <a:t>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görnüşde</a:t>
            </a:r>
            <a:r>
              <a:rPr lang="ru-RU" sz="3200" dirty="0"/>
              <a:t> </a:t>
            </a:r>
            <a:r>
              <a:rPr lang="ru-RU" sz="3200" dirty="0" err="1"/>
              <a:t>berkidilýän</a:t>
            </a:r>
            <a:r>
              <a:rPr lang="ru-RU" sz="3200" dirty="0"/>
              <a:t> </a:t>
            </a:r>
            <a:r>
              <a:rPr lang="ru-RU" sz="3200" dirty="0" err="1"/>
              <a:t>hil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mukdar</a:t>
            </a:r>
            <a:r>
              <a:rPr lang="ru-RU" sz="3200" dirty="0"/>
              <a:t> </a:t>
            </a:r>
            <a:r>
              <a:rPr lang="ru-RU" sz="3200" dirty="0" err="1"/>
              <a:t>häsiýetlerine</a:t>
            </a:r>
            <a:r>
              <a:rPr lang="ru-RU" sz="3200" dirty="0"/>
              <a:t> </a:t>
            </a:r>
            <a:r>
              <a:rPr lang="ru-RU" sz="3200" dirty="0" err="1"/>
              <a:t>degişli</a:t>
            </a:r>
            <a:r>
              <a:rPr lang="ru-RU" sz="3200" dirty="0"/>
              <a:t>. Maglumatlar </a:t>
            </a:r>
            <a:r>
              <a:rPr lang="ru-RU" sz="3200" dirty="0" err="1"/>
              <a:t>gaýtadan</a:t>
            </a:r>
            <a:r>
              <a:rPr lang="ru-RU" sz="3200" dirty="0"/>
              <a:t> </a:t>
            </a:r>
            <a:r>
              <a:rPr lang="ru-RU" sz="3200" dirty="0" err="1"/>
              <a:t>işlenýän</a:t>
            </a:r>
            <a:r>
              <a:rPr lang="ru-RU" sz="3200" dirty="0"/>
              <a:t>  </a:t>
            </a:r>
            <a:r>
              <a:rPr lang="ru-RU" sz="3200" dirty="0" err="1"/>
              <a:t>wagty</a:t>
            </a:r>
            <a:r>
              <a:rPr lang="ru-RU" sz="3200" dirty="0"/>
              <a:t> </a:t>
            </a:r>
            <a:r>
              <a:rPr lang="ru-RU" sz="3200" dirty="0" err="1"/>
              <a:t>alyp</a:t>
            </a:r>
            <a:r>
              <a:rPr lang="ru-RU" sz="3200" dirty="0"/>
              <a:t> </a:t>
            </a:r>
            <a:r>
              <a:rPr lang="ru-RU" sz="3200" dirty="0" err="1"/>
              <a:t>bolýar</a:t>
            </a:r>
            <a:r>
              <a:rPr lang="ru-RU" sz="3200" dirty="0"/>
              <a:t> </a:t>
            </a:r>
            <a:r>
              <a:rPr lang="ru-RU" sz="3200" dirty="0" err="1"/>
              <a:t>ýa-da</a:t>
            </a:r>
            <a:r>
              <a:rPr lang="ru-RU" sz="3200" dirty="0"/>
              <a:t> </a:t>
            </a:r>
            <a:r>
              <a:rPr lang="ru-RU" sz="3200" dirty="0" err="1"/>
              <a:t>ulgam</a:t>
            </a:r>
            <a:r>
              <a:rPr lang="ru-RU" sz="3200" dirty="0"/>
              <a:t> </a:t>
            </a:r>
            <a:r>
              <a:rPr lang="ru-RU" sz="3200" dirty="0" err="1"/>
              <a:t>tarapyndan</a:t>
            </a:r>
            <a:r>
              <a:rPr lang="ru-RU" sz="3200" dirty="0"/>
              <a:t> </a:t>
            </a:r>
            <a:r>
              <a:rPr lang="ru-RU" sz="3200" dirty="0" err="1"/>
              <a:t>awtomatiki</a:t>
            </a:r>
            <a:r>
              <a:rPr lang="ru-RU" sz="3200" dirty="0"/>
              <a:t> </a:t>
            </a:r>
            <a:r>
              <a:rPr lang="ru-RU" sz="3200" dirty="0" err="1"/>
              <a:t>generirlenýär</a:t>
            </a:r>
            <a:r>
              <a:rPr lang="ru-RU" sz="3200" dirty="0"/>
              <a:t> (</a:t>
            </a:r>
            <a:r>
              <a:rPr lang="ru-RU" sz="3200" dirty="0" err="1"/>
              <a:t>atributlaryň</a:t>
            </a:r>
            <a:r>
              <a:rPr lang="ru-RU" sz="3200" dirty="0"/>
              <a:t> </a:t>
            </a:r>
            <a:r>
              <a:rPr lang="ru-RU" sz="3200" dirty="0" err="1"/>
              <a:t>soňky</a:t>
            </a:r>
            <a:r>
              <a:rPr lang="ru-RU" sz="3200" dirty="0"/>
              <a:t> </a:t>
            </a:r>
            <a:r>
              <a:rPr lang="ru-RU" sz="3200" dirty="0" err="1"/>
              <a:t>görnüşine</a:t>
            </a:r>
            <a:r>
              <a:rPr lang="ru-RU" sz="3200" dirty="0"/>
              <a:t> </a:t>
            </a:r>
            <a:r>
              <a:rPr lang="ru-RU" sz="3200" dirty="0" err="1"/>
              <a:t>meselem</a:t>
            </a:r>
            <a:r>
              <a:rPr lang="ru-RU" sz="3200" dirty="0"/>
              <a:t> </a:t>
            </a:r>
            <a:r>
              <a:rPr lang="ru-RU" sz="3200" dirty="0" err="1"/>
              <a:t>poligon</a:t>
            </a:r>
            <a:r>
              <a:rPr lang="ru-RU" sz="3200" dirty="0"/>
              <a:t> </a:t>
            </a:r>
            <a:r>
              <a:rPr lang="ru-RU" sz="3200" dirty="0" err="1"/>
              <a:t>görnüşli</a:t>
            </a:r>
            <a:r>
              <a:rPr lang="ru-RU" sz="3200" dirty="0"/>
              <a:t> </a:t>
            </a:r>
            <a:r>
              <a:rPr lang="ru-RU" sz="3200" dirty="0" err="1"/>
              <a:t>obýektleriň</a:t>
            </a:r>
            <a:r>
              <a:rPr lang="ru-RU" sz="3200" dirty="0"/>
              <a:t> </a:t>
            </a:r>
            <a:r>
              <a:rPr lang="ru-RU" sz="3200" dirty="0" err="1"/>
              <a:t>perimetrleri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meýdanlary</a:t>
            </a:r>
            <a:r>
              <a:rPr lang="ru-RU" sz="3200" dirty="0"/>
              <a:t> </a:t>
            </a:r>
            <a:r>
              <a:rPr lang="ru-RU" sz="3200" dirty="0" err="1"/>
              <a:t>degişli</a:t>
            </a:r>
            <a:r>
              <a:rPr lang="ru-RU" sz="3200" dirty="0"/>
              <a:t>). </a:t>
            </a:r>
            <a:r>
              <a:rPr lang="ru-RU" sz="3200" dirty="0" err="1"/>
              <a:t>Obýektiň</a:t>
            </a:r>
            <a:r>
              <a:rPr lang="ru-RU" sz="3200" dirty="0"/>
              <a:t> </a:t>
            </a:r>
            <a:r>
              <a:rPr lang="ru-RU" sz="3200" dirty="0" err="1"/>
              <a:t>atributy</a:t>
            </a:r>
            <a:r>
              <a:rPr lang="ru-RU" sz="3200" dirty="0"/>
              <a:t> </a:t>
            </a:r>
            <a:r>
              <a:rPr lang="ru-RU" sz="3200" dirty="0" err="1"/>
              <a:t>düşünjesiniň</a:t>
            </a:r>
            <a:r>
              <a:rPr lang="ru-RU" sz="3200" dirty="0"/>
              <a:t> </a:t>
            </a:r>
            <a:r>
              <a:rPr lang="ru-RU" sz="3200" dirty="0" err="1"/>
              <a:t>giň</a:t>
            </a:r>
            <a:r>
              <a:rPr lang="ru-RU" sz="3200" dirty="0"/>
              <a:t> </a:t>
            </a:r>
            <a:r>
              <a:rPr lang="ru-RU" sz="3200" dirty="0" err="1"/>
              <a:t>düşündirilişi</a:t>
            </a:r>
            <a:r>
              <a:rPr lang="ru-RU" sz="3200" dirty="0"/>
              <a:t> </a:t>
            </a:r>
            <a:r>
              <a:rPr lang="ru-RU" sz="3200" dirty="0" err="1"/>
              <a:t>bar</a:t>
            </a:r>
            <a:r>
              <a:rPr lang="ru-RU" sz="3200" dirty="0"/>
              <a:t>; </a:t>
            </a:r>
            <a:r>
              <a:rPr lang="ru-RU" sz="3200" dirty="0" err="1"/>
              <a:t>olaryň</a:t>
            </a:r>
            <a:r>
              <a:rPr lang="ru-RU" sz="3200" dirty="0"/>
              <a:t> </a:t>
            </a:r>
            <a:r>
              <a:rPr lang="ru-RU" sz="3200" dirty="0" err="1"/>
              <a:t>soňkysyna</a:t>
            </a:r>
            <a:r>
              <a:rPr lang="ru-RU" sz="3200" dirty="0"/>
              <a:t> </a:t>
            </a: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dürli</a:t>
            </a:r>
            <a:r>
              <a:rPr lang="ru-RU" sz="3200" dirty="0"/>
              <a:t> </a:t>
            </a:r>
            <a:r>
              <a:rPr lang="ru-RU" sz="3200" dirty="0" err="1"/>
              <a:t>görnüşini</a:t>
            </a:r>
            <a:r>
              <a:rPr lang="ru-RU" sz="3200" dirty="0"/>
              <a:t>: </a:t>
            </a:r>
            <a:r>
              <a:rPr lang="ru-RU" sz="3200" dirty="0" err="1"/>
              <a:t>tekst</a:t>
            </a:r>
            <a:r>
              <a:rPr lang="ru-RU" sz="3200" dirty="0"/>
              <a:t>,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surat</a:t>
            </a:r>
            <a:r>
              <a:rPr lang="ru-RU" sz="3200" dirty="0"/>
              <a:t>, </a:t>
            </a:r>
            <a:r>
              <a:rPr lang="ru-RU" sz="3200" dirty="0" err="1"/>
              <a:t>wideo</a:t>
            </a:r>
            <a:r>
              <a:rPr lang="ru-RU" sz="3200" dirty="0"/>
              <a:t>- </a:t>
            </a:r>
            <a:r>
              <a:rPr lang="ru-RU" sz="3200" dirty="0" err="1"/>
              <a:t>ýa-da</a:t>
            </a:r>
            <a:r>
              <a:rPr lang="ru-RU" sz="3200" dirty="0"/>
              <a:t> </a:t>
            </a:r>
            <a:r>
              <a:rPr lang="ru-RU" sz="3200" dirty="0" err="1"/>
              <a:t>audioýazgy</a:t>
            </a:r>
            <a:r>
              <a:rPr lang="ru-RU" sz="3200" dirty="0"/>
              <a:t>, </a:t>
            </a:r>
            <a:r>
              <a:rPr lang="ru-RU" sz="3200" dirty="0" err="1"/>
              <a:t>grafika</a:t>
            </a:r>
            <a:r>
              <a:rPr lang="ru-RU" sz="3200" dirty="0"/>
              <a:t> (</a:t>
            </a:r>
            <a:r>
              <a:rPr lang="ru-RU" sz="3200" dirty="0" err="1"/>
              <a:t>karta</a:t>
            </a:r>
            <a:r>
              <a:rPr lang="ru-RU" sz="3200" dirty="0"/>
              <a:t> </a:t>
            </a:r>
            <a:r>
              <a:rPr lang="ru-RU" sz="3200" dirty="0" err="1"/>
              <a:t>hem</a:t>
            </a:r>
            <a:r>
              <a:rPr lang="ru-RU" sz="3200" dirty="0"/>
              <a:t>) </a:t>
            </a:r>
            <a:r>
              <a:rPr lang="ru-RU" sz="3200" dirty="0" err="1"/>
              <a:t>degişli</a:t>
            </a:r>
            <a:r>
              <a:rPr lang="ru-RU" sz="3200" dirty="0"/>
              <a:t> </a:t>
            </a:r>
            <a:r>
              <a:rPr lang="ru-RU" sz="3200" dirty="0" err="1"/>
              <a:t>edip</a:t>
            </a:r>
            <a:r>
              <a:rPr lang="ru-RU" sz="3200" dirty="0"/>
              <a:t> </a:t>
            </a:r>
            <a:r>
              <a:rPr lang="ru-RU" sz="3200" dirty="0" err="1"/>
              <a:t>bolýar</a:t>
            </a:r>
            <a:r>
              <a:rPr lang="ru-RU" sz="3200" dirty="0"/>
              <a:t>. </a:t>
            </a:r>
            <a:r>
              <a:rPr lang="ru-RU" sz="3200" dirty="0" err="1"/>
              <a:t>Atribut</a:t>
            </a:r>
            <a:r>
              <a:rPr lang="ru-RU" sz="3200" dirty="0"/>
              <a:t> </a:t>
            </a:r>
            <a:r>
              <a:rPr lang="ru-RU" sz="3200" dirty="0" err="1"/>
              <a:t>hökmünde</a:t>
            </a:r>
            <a:r>
              <a:rPr lang="ru-RU" sz="3200" dirty="0"/>
              <a:t> </a:t>
            </a:r>
            <a:r>
              <a:rPr lang="ru-RU" sz="3200" dirty="0" err="1"/>
              <a:t>obýektiň</a:t>
            </a:r>
            <a:r>
              <a:rPr lang="ru-RU" sz="3200" dirty="0"/>
              <a:t> </a:t>
            </a:r>
            <a:r>
              <a:rPr lang="ru-RU" sz="3200" dirty="0" err="1"/>
              <a:t>düzüm</a:t>
            </a:r>
            <a:r>
              <a:rPr lang="ru-RU" sz="3200" dirty="0"/>
              <a:t>, </a:t>
            </a:r>
            <a:r>
              <a:rPr lang="ru-RU" sz="3200" dirty="0" err="1"/>
              <a:t>tematiki</a:t>
            </a:r>
            <a:r>
              <a:rPr lang="ru-RU" sz="3200" dirty="0"/>
              <a:t> (</a:t>
            </a:r>
            <a:r>
              <a:rPr lang="ru-RU" sz="3200" dirty="0" err="1"/>
              <a:t>pozision</a:t>
            </a:r>
            <a:r>
              <a:rPr lang="ru-RU" sz="3200" dirty="0"/>
              <a:t> </a:t>
            </a:r>
            <a:r>
              <a:rPr lang="ru-RU" sz="3200" dirty="0" err="1"/>
              <a:t>däl</a:t>
            </a:r>
            <a:r>
              <a:rPr lang="ru-RU" sz="3200" dirty="0"/>
              <a:t>,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däl</a:t>
            </a:r>
            <a:r>
              <a:rPr lang="ru-RU" sz="3200" dirty="0"/>
              <a:t>) </a:t>
            </a:r>
            <a:r>
              <a:rPr lang="ru-RU" sz="3200" dirty="0" err="1"/>
              <a:t>alamatlaryna</a:t>
            </a:r>
            <a:r>
              <a:rPr lang="ru-RU" sz="3200" dirty="0"/>
              <a:t> </a:t>
            </a:r>
            <a:r>
              <a:rPr lang="ru-RU" sz="3200" dirty="0" err="1"/>
              <a:t>düşünilýär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0464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4016" y="504909"/>
            <a:ext cx="4122320" cy="58182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931" y="691565"/>
            <a:ext cx="4194259" cy="584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510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526" y="753979"/>
            <a:ext cx="10391274" cy="5422984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3200" b="1" i="1" dirty="0" err="1"/>
              <a:t>Gatnaşyk</a:t>
            </a:r>
            <a:r>
              <a:rPr lang="ru-RU" sz="3200" dirty="0"/>
              <a:t> </a:t>
            </a:r>
            <a:r>
              <a:rPr lang="ru-RU" sz="3200" dirty="0" err="1"/>
              <a:t>diýip</a:t>
            </a:r>
            <a:r>
              <a:rPr lang="ru-RU" sz="3200" dirty="0"/>
              <a:t> </a:t>
            </a:r>
            <a:r>
              <a:rPr lang="ru-RU" sz="3200" dirty="0" err="1"/>
              <a:t>ilki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topologik</a:t>
            </a:r>
            <a:r>
              <a:rPr lang="ru-RU" sz="3200" dirty="0"/>
              <a:t> </a:t>
            </a:r>
            <a:r>
              <a:rPr lang="ru-RU" sz="3200" dirty="0" err="1"/>
              <a:t>alamatlaryna</a:t>
            </a:r>
            <a:r>
              <a:rPr lang="ru-RU" sz="3200" dirty="0"/>
              <a:t> </a:t>
            </a:r>
            <a:r>
              <a:rPr lang="ru-RU" sz="3200" dirty="0" err="1"/>
              <a:t>düşünilýär</a:t>
            </a:r>
            <a:r>
              <a:rPr lang="ru-RU" sz="3200" dirty="0"/>
              <a:t>.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obýektiniň</a:t>
            </a:r>
            <a:r>
              <a:rPr lang="ru-RU" sz="3200" dirty="0"/>
              <a:t> </a:t>
            </a:r>
            <a:r>
              <a:rPr lang="ru-RU" sz="3200" dirty="0" err="1"/>
              <a:t>topologik</a:t>
            </a:r>
            <a:r>
              <a:rPr lang="ru-RU" sz="3200" dirty="0"/>
              <a:t> </a:t>
            </a:r>
            <a:r>
              <a:rPr lang="ru-RU" sz="3200" dirty="0" err="1"/>
              <a:t>alamatlaryna</a:t>
            </a:r>
            <a:r>
              <a:rPr lang="ru-RU" sz="3200" dirty="0"/>
              <a:t> </a:t>
            </a:r>
            <a:r>
              <a:rPr lang="ru-RU" sz="3200" dirty="0" err="1"/>
              <a:t>onuň</a:t>
            </a:r>
            <a:r>
              <a:rPr lang="ru-RU" sz="3200" dirty="0"/>
              <a:t>:</a:t>
            </a:r>
          </a:p>
          <a:p>
            <a:r>
              <a:rPr lang="ru-RU" sz="3200" i="1" dirty="0" err="1"/>
              <a:t>Ölçegliligi</a:t>
            </a:r>
            <a:r>
              <a:rPr lang="ru-RU" sz="3200" dirty="0"/>
              <a:t> (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ölçegliligi</a:t>
            </a:r>
            <a:r>
              <a:rPr lang="ru-RU" sz="3200" dirty="0"/>
              <a:t>), </a:t>
            </a:r>
            <a:r>
              <a:rPr lang="ru-RU" sz="3200" dirty="0" err="1"/>
              <a:t>şuňa</a:t>
            </a:r>
            <a:r>
              <a:rPr lang="ru-RU" sz="3200" dirty="0"/>
              <a:t> </a:t>
            </a:r>
            <a:r>
              <a:rPr lang="ru-RU" sz="3200" dirty="0" err="1"/>
              <a:t>degişlilikde</a:t>
            </a:r>
            <a:r>
              <a:rPr lang="ru-RU" sz="3200" dirty="0"/>
              <a:t> 0, 1, 2 </a:t>
            </a:r>
            <a:r>
              <a:rPr lang="ru-RU" sz="3200" dirty="0" err="1"/>
              <a:t>we</a:t>
            </a:r>
            <a:r>
              <a:rPr lang="ru-RU" sz="3200" dirty="0"/>
              <a:t> 3-ölçegli </a:t>
            </a:r>
            <a:r>
              <a:rPr lang="ru-RU" sz="3200" dirty="0" err="1"/>
              <a:t>obýektler</a:t>
            </a:r>
            <a:r>
              <a:rPr lang="ru-RU" sz="3200" dirty="0"/>
              <a:t> </a:t>
            </a:r>
            <a:r>
              <a:rPr lang="ru-RU" sz="3200" dirty="0" err="1"/>
              <a:t>tapawutlandyryldy</a:t>
            </a:r>
            <a:r>
              <a:rPr lang="ru-RU" sz="3200" dirty="0"/>
              <a:t>;</a:t>
            </a:r>
          </a:p>
          <a:p>
            <a:r>
              <a:rPr lang="ru-RU" sz="3200" i="1" dirty="0" err="1"/>
              <a:t>Ýapyklygy</a:t>
            </a:r>
            <a:r>
              <a:rPr lang="ru-RU" sz="3200" dirty="0"/>
              <a:t>, </a:t>
            </a:r>
            <a:r>
              <a:rPr lang="ru-RU" sz="3200" dirty="0" err="1"/>
              <a:t>eger</a:t>
            </a:r>
            <a:r>
              <a:rPr lang="ru-RU" sz="3200" dirty="0"/>
              <a:t> </a:t>
            </a:r>
            <a:r>
              <a:rPr lang="ru-RU" sz="3200" dirty="0" err="1"/>
              <a:t>çyzykly</a:t>
            </a:r>
            <a:r>
              <a:rPr lang="ru-RU" sz="3200" dirty="0"/>
              <a:t> </a:t>
            </a:r>
            <a:r>
              <a:rPr lang="ru-RU" sz="3200" dirty="0" err="1"/>
              <a:t>obýektler</a:t>
            </a:r>
            <a:r>
              <a:rPr lang="ru-RU" sz="3200" dirty="0"/>
              <a:t> </a:t>
            </a:r>
            <a:r>
              <a:rPr lang="ru-RU" sz="3200" dirty="0" err="1"/>
              <a:t>barada</a:t>
            </a:r>
            <a:r>
              <a:rPr lang="ru-RU" sz="3200" dirty="0"/>
              <a:t> </a:t>
            </a:r>
            <a:r>
              <a:rPr lang="ru-RU" sz="3200" dirty="0" err="1"/>
              <a:t>gürrüň</a:t>
            </a:r>
            <a:r>
              <a:rPr lang="ru-RU" sz="3200" dirty="0"/>
              <a:t> </a:t>
            </a:r>
            <a:r>
              <a:rPr lang="ru-RU" sz="3200" dirty="0" err="1"/>
              <a:t>gidýan</a:t>
            </a:r>
            <a:r>
              <a:rPr lang="ru-RU" sz="3200" dirty="0"/>
              <a:t> </a:t>
            </a:r>
            <a:r>
              <a:rPr lang="ru-RU" sz="3200" dirty="0" err="1"/>
              <a:t>bolsa</a:t>
            </a:r>
            <a:r>
              <a:rPr lang="ru-RU" sz="3200" dirty="0"/>
              <a:t>; </a:t>
            </a:r>
            <a:r>
              <a:rPr lang="ru-RU" sz="3200" dirty="0" err="1"/>
              <a:t>baglanyşyklygy</a:t>
            </a:r>
            <a:r>
              <a:rPr lang="ru-RU" sz="3200" dirty="0"/>
              <a:t>; </a:t>
            </a:r>
            <a:r>
              <a:rPr lang="ru-RU" sz="3200" dirty="0" err="1"/>
              <a:t>ýönekeýligi</a:t>
            </a:r>
            <a:r>
              <a:rPr lang="ru-RU" sz="3200" dirty="0"/>
              <a:t> (</a:t>
            </a:r>
            <a:r>
              <a:rPr lang="ru-RU" sz="3200" dirty="0" err="1"/>
              <a:t>çyzykly</a:t>
            </a:r>
            <a:r>
              <a:rPr lang="ru-RU" sz="3200" dirty="0"/>
              <a:t> </a:t>
            </a:r>
            <a:r>
              <a:rPr lang="ru-RU" sz="3200" dirty="0" err="1"/>
              <a:t>obýektleriň</a:t>
            </a:r>
            <a:r>
              <a:rPr lang="ru-RU" sz="3200" dirty="0"/>
              <a:t> </a:t>
            </a:r>
            <a:r>
              <a:rPr lang="ru-RU" sz="3200" dirty="0" err="1"/>
              <a:t>öz-özüni</a:t>
            </a:r>
            <a:r>
              <a:rPr lang="ru-RU" sz="3200" dirty="0"/>
              <a:t> </a:t>
            </a:r>
            <a:r>
              <a:rPr lang="ru-RU" sz="3200" dirty="0" err="1"/>
              <a:t>kesip</a:t>
            </a:r>
            <a:r>
              <a:rPr lang="ru-RU" sz="3200" dirty="0"/>
              <a:t> </a:t>
            </a:r>
            <a:r>
              <a:rPr lang="ru-RU" sz="3200" dirty="0" err="1"/>
              <a:t>geçmesiniň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poligonda</a:t>
            </a:r>
            <a:r>
              <a:rPr lang="ru-RU" sz="3200" dirty="0"/>
              <a:t> “</a:t>
            </a:r>
            <a:r>
              <a:rPr lang="ru-RU" sz="3200" dirty="0" err="1"/>
              <a:t>adajyklaryň</a:t>
            </a:r>
            <a:r>
              <a:rPr lang="ru-RU" sz="3200" dirty="0"/>
              <a:t>” </a:t>
            </a:r>
            <a:r>
              <a:rPr lang="ru-RU" sz="3200" dirty="0" err="1" smtClean="0"/>
              <a:t>ýoklugy</a:t>
            </a:r>
            <a:r>
              <a:rPr lang="ru-RU" sz="3200" dirty="0" smtClean="0"/>
              <a:t>);</a:t>
            </a:r>
            <a:endParaRPr lang="ru-RU" sz="3200" dirty="0"/>
          </a:p>
          <a:p>
            <a:r>
              <a:rPr lang="ru-RU" sz="3200" i="1" dirty="0" err="1"/>
              <a:t>Araçäkde</a:t>
            </a:r>
            <a:r>
              <a:rPr lang="ru-RU" sz="3200" i="1" dirty="0"/>
              <a:t>, </a:t>
            </a:r>
            <a:r>
              <a:rPr lang="ru-RU" sz="3200" i="1" dirty="0" err="1"/>
              <a:t>poligonyň</a:t>
            </a:r>
            <a:r>
              <a:rPr lang="ru-RU" sz="3200" i="1" dirty="0"/>
              <a:t> </a:t>
            </a:r>
            <a:r>
              <a:rPr lang="ru-RU" sz="3200" i="1" dirty="0" err="1"/>
              <a:t>içinde</a:t>
            </a:r>
            <a:r>
              <a:rPr lang="ru-RU" sz="3200" i="1" dirty="0"/>
              <a:t> </a:t>
            </a:r>
            <a:r>
              <a:rPr lang="ru-RU" sz="3200" i="1" dirty="0" err="1"/>
              <a:t>we</a:t>
            </a:r>
            <a:r>
              <a:rPr lang="ru-RU" sz="3200" i="1" dirty="0"/>
              <a:t> </a:t>
            </a:r>
            <a:r>
              <a:rPr lang="ru-RU" sz="3200" i="1" dirty="0" err="1"/>
              <a:t>daşynda</a:t>
            </a:r>
            <a:r>
              <a:rPr lang="ru-RU" sz="3200" i="1" dirty="0"/>
              <a:t> </a:t>
            </a:r>
            <a:r>
              <a:rPr lang="ru-RU" sz="3200" i="1" dirty="0" err="1"/>
              <a:t>ýerleşmesi</a:t>
            </a:r>
            <a:r>
              <a:rPr lang="ru-RU" sz="3200" dirty="0"/>
              <a:t>;</a:t>
            </a:r>
          </a:p>
          <a:p>
            <a:r>
              <a:rPr lang="ru-RU" sz="3200" dirty="0" err="1"/>
              <a:t>Käbir</a:t>
            </a:r>
            <a:r>
              <a:rPr lang="ru-RU" sz="3200" dirty="0"/>
              <a:t> </a:t>
            </a:r>
            <a:r>
              <a:rPr lang="ru-RU" sz="3200" dirty="0" err="1"/>
              <a:t>çyzygyň</a:t>
            </a:r>
            <a:r>
              <a:rPr lang="ru-RU" sz="3200" dirty="0"/>
              <a:t> </a:t>
            </a:r>
            <a:r>
              <a:rPr lang="ru-RU" sz="3200" dirty="0" err="1"/>
              <a:t>soňudygyny</a:t>
            </a:r>
            <a:r>
              <a:rPr lang="ru-RU" sz="3200" dirty="0"/>
              <a:t> </a:t>
            </a:r>
            <a:r>
              <a:rPr lang="ru-RU" sz="3200" dirty="0" err="1"/>
              <a:t>görkezýän</a:t>
            </a:r>
            <a:r>
              <a:rPr lang="ru-RU" sz="3200" dirty="0"/>
              <a:t> </a:t>
            </a:r>
            <a:r>
              <a:rPr lang="ru-RU" sz="3200" i="1" dirty="0" err="1"/>
              <a:t>nokat</a:t>
            </a:r>
            <a:r>
              <a:rPr lang="ru-RU" sz="3200" i="1" dirty="0"/>
              <a:t> </a:t>
            </a:r>
            <a:r>
              <a:rPr lang="ru-RU" sz="3200" i="1" dirty="0" err="1"/>
              <a:t>görnüşli</a:t>
            </a:r>
            <a:r>
              <a:rPr lang="ru-RU" sz="3200" i="1" dirty="0"/>
              <a:t> </a:t>
            </a:r>
            <a:r>
              <a:rPr lang="ru-RU" sz="3200" i="1" dirty="0" err="1"/>
              <a:t>obýektiň</a:t>
            </a:r>
            <a:r>
              <a:rPr lang="ru-RU" sz="3200" i="1" dirty="0"/>
              <a:t> </a:t>
            </a:r>
            <a:r>
              <a:rPr lang="ru-RU" sz="3200" i="1" dirty="0" err="1"/>
              <a:t>alamaty</a:t>
            </a:r>
            <a:r>
              <a:rPr lang="ru-RU" sz="3200" dirty="0"/>
              <a:t> </a:t>
            </a:r>
            <a:r>
              <a:rPr lang="ru-RU" sz="3200" dirty="0" err="1"/>
              <a:t>degişlidir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35537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6953" y="931695"/>
            <a:ext cx="4210050" cy="37433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280" y="579772"/>
            <a:ext cx="4020804" cy="565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61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8358" y="834189"/>
            <a:ext cx="10455442" cy="5342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/>
              <a:t>Obýektleriň</a:t>
            </a:r>
            <a:r>
              <a:rPr lang="ru-RU" sz="3200" dirty="0"/>
              <a:t> </a:t>
            </a:r>
            <a:r>
              <a:rPr lang="ru-RU" sz="3200" dirty="0" err="1"/>
              <a:t>topologik</a:t>
            </a:r>
            <a:r>
              <a:rPr lang="ru-RU" sz="3200" dirty="0"/>
              <a:t> </a:t>
            </a:r>
            <a:r>
              <a:rPr lang="ru-RU" sz="3200" dirty="0" err="1"/>
              <a:t>gatnaşyklaryna</a:t>
            </a:r>
            <a:r>
              <a:rPr lang="ru-RU" sz="3200" dirty="0"/>
              <a:t> </a:t>
            </a:r>
            <a:r>
              <a:rPr lang="ru-RU" sz="3200" dirty="0" err="1"/>
              <a:t>meselem</a:t>
            </a:r>
            <a:r>
              <a:rPr lang="ru-RU" sz="3200" dirty="0"/>
              <a:t> </a:t>
            </a:r>
            <a:r>
              <a:rPr lang="ru-RU" sz="3200" dirty="0" err="1"/>
              <a:t>bolup</a:t>
            </a:r>
            <a:r>
              <a:rPr lang="ru-RU" sz="3200" dirty="0"/>
              <a:t>, </a:t>
            </a:r>
            <a:r>
              <a:rPr lang="ru-RU" sz="3200" dirty="0" err="1"/>
              <a:t>olaryň</a:t>
            </a:r>
            <a:r>
              <a:rPr lang="ru-RU" sz="3200" dirty="0"/>
              <a:t> “</a:t>
            </a:r>
            <a:r>
              <a:rPr lang="ru-RU" sz="3200" dirty="0" err="1"/>
              <a:t>kesişmek</a:t>
            </a:r>
            <a:r>
              <a:rPr lang="ru-RU" sz="3200" dirty="0"/>
              <a:t>” (</a:t>
            </a:r>
            <a:r>
              <a:rPr lang="ru-RU" sz="3200" dirty="0" err="1"/>
              <a:t>ýa-da</a:t>
            </a:r>
            <a:r>
              <a:rPr lang="ru-RU" sz="3200" dirty="0"/>
              <a:t> “</a:t>
            </a:r>
            <a:r>
              <a:rPr lang="ru-RU" sz="3200" dirty="0" err="1"/>
              <a:t>kesişmezlik</a:t>
            </a:r>
            <a:r>
              <a:rPr lang="ru-RU" sz="3200" dirty="0"/>
              <a:t>”), “</a:t>
            </a:r>
            <a:r>
              <a:rPr lang="ru-RU" sz="3200" dirty="0" err="1"/>
              <a:t>galtaşmak</a:t>
            </a:r>
            <a:r>
              <a:rPr lang="ru-RU" sz="3200" dirty="0"/>
              <a:t>”, “</a:t>
            </a:r>
            <a:r>
              <a:rPr lang="ru-RU" sz="3200" dirty="0" err="1"/>
              <a:t>içinde</a:t>
            </a:r>
            <a:r>
              <a:rPr lang="ru-RU" sz="3200" dirty="0"/>
              <a:t> </a:t>
            </a:r>
            <a:r>
              <a:rPr lang="ru-RU" sz="3200" dirty="0" err="1"/>
              <a:t>ýerleşmek</a:t>
            </a:r>
            <a:r>
              <a:rPr lang="ru-RU" sz="3200" dirty="0"/>
              <a:t>”, “</a:t>
            </a:r>
            <a:r>
              <a:rPr lang="ru-RU" sz="3200" dirty="0" err="1"/>
              <a:t>özünde</a:t>
            </a:r>
            <a:r>
              <a:rPr lang="ru-RU" sz="3200" dirty="0"/>
              <a:t> </a:t>
            </a:r>
            <a:r>
              <a:rPr lang="ru-RU" sz="3200" dirty="0" err="1"/>
              <a:t>saklamak</a:t>
            </a:r>
            <a:r>
              <a:rPr lang="ru-RU" sz="3200" dirty="0"/>
              <a:t>”, “</a:t>
            </a:r>
            <a:r>
              <a:rPr lang="ru-RU" sz="3200" dirty="0" err="1"/>
              <a:t>gabat</a:t>
            </a:r>
            <a:r>
              <a:rPr lang="ru-RU" sz="3200" dirty="0"/>
              <a:t> </a:t>
            </a:r>
            <a:r>
              <a:rPr lang="ru-RU" sz="3200" dirty="0" err="1"/>
              <a:t>gelmek</a:t>
            </a:r>
            <a:r>
              <a:rPr lang="ru-RU" sz="3200" dirty="0"/>
              <a:t>” </a:t>
            </a:r>
            <a:r>
              <a:rPr lang="ru-RU" sz="3200" dirty="0" err="1"/>
              <a:t>alamatlary</a:t>
            </a:r>
            <a:r>
              <a:rPr lang="ru-RU" sz="3200" dirty="0"/>
              <a:t> </a:t>
            </a:r>
            <a:r>
              <a:rPr lang="ru-RU" sz="3200" dirty="0" err="1"/>
              <a:t>hyzmat</a:t>
            </a:r>
            <a:r>
              <a:rPr lang="ru-RU" sz="3200" dirty="0"/>
              <a:t> </a:t>
            </a:r>
            <a:r>
              <a:rPr lang="ru-RU" sz="3200" dirty="0" err="1"/>
              <a:t>edýär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r>
              <a:rPr lang="ru-RU" sz="3200" dirty="0" err="1"/>
              <a:t>Toplogiýa</a:t>
            </a:r>
            <a:r>
              <a:rPr lang="ru-RU" sz="3200" dirty="0"/>
              <a:t> </a:t>
            </a:r>
            <a:r>
              <a:rPr lang="ru-RU" sz="3200" dirty="0" err="1"/>
              <a:t>geometriýa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bilelikde</a:t>
            </a:r>
            <a:r>
              <a:rPr lang="ru-RU" sz="3200" dirty="0"/>
              <a:t> </a:t>
            </a:r>
            <a:r>
              <a:rPr lang="ru-RU" sz="3200" dirty="0" err="1"/>
              <a:t>maglumatlary</a:t>
            </a:r>
            <a:r>
              <a:rPr lang="ru-RU" sz="3200" dirty="0"/>
              <a:t> </a:t>
            </a:r>
            <a:r>
              <a:rPr lang="ru-RU" sz="3200" dirty="0" err="1"/>
              <a:t>beýan</a:t>
            </a:r>
            <a:r>
              <a:rPr lang="ru-RU" sz="3200" dirty="0"/>
              <a:t> </a:t>
            </a:r>
            <a:r>
              <a:rPr lang="ru-RU" sz="3200" dirty="0" err="1"/>
              <a:t>etmegiň</a:t>
            </a:r>
            <a:r>
              <a:rPr lang="ru-RU" sz="3200" dirty="0"/>
              <a:t> </a:t>
            </a:r>
            <a:r>
              <a:rPr lang="ru-RU" sz="3200" dirty="0" err="1"/>
              <a:t>topologo-geometriki</a:t>
            </a:r>
            <a:r>
              <a:rPr lang="ru-RU" sz="3200" dirty="0"/>
              <a:t> </a:t>
            </a:r>
            <a:r>
              <a:rPr lang="ru-RU" sz="3200" dirty="0" err="1"/>
              <a:t>bölegini</a:t>
            </a:r>
            <a:r>
              <a:rPr lang="ru-RU" sz="3200" dirty="0"/>
              <a:t>, </a:t>
            </a:r>
            <a:r>
              <a:rPr lang="ru-RU" sz="3200" dirty="0" err="1"/>
              <a:t>pozision</a:t>
            </a:r>
            <a:r>
              <a:rPr lang="ru-RU" sz="3200" dirty="0"/>
              <a:t> </a:t>
            </a:r>
            <a:r>
              <a:rPr lang="ru-RU" sz="3200" dirty="0" err="1"/>
              <a:t>bölegini</a:t>
            </a:r>
            <a:r>
              <a:rPr lang="ru-RU" sz="3200" dirty="0"/>
              <a:t> </a:t>
            </a:r>
            <a:r>
              <a:rPr lang="ru-RU" sz="3200" dirty="0" err="1"/>
              <a:t>emele</a:t>
            </a:r>
            <a:r>
              <a:rPr lang="ru-RU" sz="3200" dirty="0"/>
              <a:t> </a:t>
            </a:r>
            <a:r>
              <a:rPr lang="ru-RU" sz="3200" dirty="0" err="1"/>
              <a:t>getirýär</a:t>
            </a:r>
            <a:r>
              <a:rPr lang="ru-RU" sz="3200" dirty="0"/>
              <a:t>. </a:t>
            </a:r>
            <a:r>
              <a:rPr lang="ru-RU" sz="3200" dirty="0" err="1"/>
              <a:t>Şeýlelikde</a:t>
            </a:r>
            <a:r>
              <a:rPr lang="ru-RU" sz="3200" dirty="0"/>
              <a:t>,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maglumatlaryny</a:t>
            </a:r>
            <a:r>
              <a:rPr lang="ru-RU" sz="3200" dirty="0"/>
              <a:t> </a:t>
            </a:r>
            <a:r>
              <a:rPr lang="ru-RU" sz="3200" dirty="0" err="1"/>
              <a:t>umumy</a:t>
            </a:r>
            <a:r>
              <a:rPr lang="ru-RU" sz="3200" dirty="0"/>
              <a:t> </a:t>
            </a:r>
            <a:r>
              <a:rPr lang="ru-RU" sz="3200" dirty="0" err="1"/>
              <a:t>görnüşde</a:t>
            </a:r>
            <a:r>
              <a:rPr lang="ru-RU" sz="3200" dirty="0"/>
              <a:t> </a:t>
            </a:r>
            <a:r>
              <a:rPr lang="ru-RU" sz="3200" dirty="0" err="1"/>
              <a:t>esasy</a:t>
            </a:r>
            <a:r>
              <a:rPr lang="ru-RU" sz="3200" dirty="0"/>
              <a:t> </a:t>
            </a:r>
            <a:r>
              <a:rPr lang="ru-RU" sz="3200" dirty="0" err="1"/>
              <a:t>üç</a:t>
            </a:r>
            <a:r>
              <a:rPr lang="ru-RU" sz="3200" dirty="0"/>
              <a:t> </a:t>
            </a:r>
            <a:r>
              <a:rPr lang="ru-RU" sz="3200" dirty="0" err="1"/>
              <a:t>düzüji</a:t>
            </a:r>
            <a:r>
              <a:rPr lang="ru-RU" sz="3200" dirty="0"/>
              <a:t> </a:t>
            </a:r>
            <a:r>
              <a:rPr lang="ru-RU" sz="3200" dirty="0" err="1"/>
              <a:t>bölege</a:t>
            </a:r>
            <a:r>
              <a:rPr lang="ru-RU" sz="3200" dirty="0"/>
              <a:t> </a:t>
            </a:r>
            <a:r>
              <a:rPr lang="ru-RU" sz="3200" dirty="0" err="1"/>
              <a:t>bölmeli</a:t>
            </a:r>
            <a:r>
              <a:rPr lang="ru-RU" sz="3200" dirty="0"/>
              <a:t>: </a:t>
            </a:r>
            <a:r>
              <a:rPr lang="ru-RU" sz="3200" i="1" dirty="0" err="1"/>
              <a:t>toplogiki</a:t>
            </a:r>
            <a:r>
              <a:rPr lang="ru-RU" sz="3200" i="1" dirty="0"/>
              <a:t>, </a:t>
            </a:r>
            <a:r>
              <a:rPr lang="ru-RU" sz="3200" i="1" dirty="0" err="1"/>
              <a:t>geometriki</a:t>
            </a:r>
            <a:r>
              <a:rPr lang="ru-RU" sz="3200" i="1" dirty="0"/>
              <a:t> </a:t>
            </a:r>
            <a:r>
              <a:rPr lang="ru-RU" sz="3200" i="1" dirty="0" err="1"/>
              <a:t>we</a:t>
            </a:r>
            <a:r>
              <a:rPr lang="ru-RU" sz="3200" i="1" dirty="0"/>
              <a:t> </a:t>
            </a:r>
            <a:r>
              <a:rPr lang="ru-RU" sz="3200" i="1" dirty="0" err="1"/>
              <a:t>atributiw</a:t>
            </a:r>
            <a:r>
              <a:rPr lang="ru-RU" sz="3200" dirty="0"/>
              <a:t> </a:t>
            </a:r>
            <a:r>
              <a:rPr lang="ru-RU" sz="3200" dirty="0" err="1"/>
              <a:t>bölekler</a:t>
            </a:r>
            <a:r>
              <a:rPr lang="ru-RU" sz="3200" dirty="0"/>
              <a:t>. </a:t>
            </a:r>
            <a:r>
              <a:rPr lang="ru-RU" sz="3200" dirty="0" err="1"/>
              <a:t>Ýagny</a:t>
            </a:r>
            <a:r>
              <a:rPr lang="ru-RU" sz="3200" dirty="0"/>
              <a:t>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obýektiniň</a:t>
            </a:r>
            <a:r>
              <a:rPr lang="ru-RU" sz="3200" dirty="0"/>
              <a:t>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modeliniň</a:t>
            </a:r>
            <a:r>
              <a:rPr lang="ru-RU" sz="3200" dirty="0"/>
              <a:t> “</a:t>
            </a:r>
            <a:r>
              <a:rPr lang="ru-RU" sz="3200" dirty="0" err="1"/>
              <a:t>geometriýasy</a:t>
            </a:r>
            <a:r>
              <a:rPr lang="ru-RU" sz="3200" dirty="0"/>
              <a:t>”, “</a:t>
            </a:r>
            <a:r>
              <a:rPr lang="ru-RU" sz="3200" dirty="0" err="1"/>
              <a:t>topologiýasy</a:t>
            </a:r>
            <a:r>
              <a:rPr lang="ru-RU" sz="3200" dirty="0"/>
              <a:t>” </a:t>
            </a:r>
            <a:r>
              <a:rPr lang="ru-RU" sz="3200" dirty="0" err="1"/>
              <a:t>we</a:t>
            </a:r>
            <a:r>
              <a:rPr lang="ru-RU" sz="3200" dirty="0"/>
              <a:t> “</a:t>
            </a:r>
            <a:r>
              <a:rPr lang="ru-RU" sz="3200" dirty="0" err="1"/>
              <a:t>atributikasy</a:t>
            </a:r>
            <a:r>
              <a:rPr lang="ru-RU" sz="3200" dirty="0" smtClean="0"/>
              <a:t>”.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56642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8147" y="721895"/>
            <a:ext cx="10535653" cy="5455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atributiw</a:t>
            </a:r>
            <a:r>
              <a:rPr lang="ru-RU" sz="3200" dirty="0"/>
              <a:t> </a:t>
            </a:r>
            <a:r>
              <a:rPr lang="ru-RU" sz="3200" dirty="0" err="1"/>
              <a:t>bölegini</a:t>
            </a:r>
            <a:r>
              <a:rPr lang="ru-RU" sz="3200" dirty="0"/>
              <a:t> </a:t>
            </a:r>
            <a:r>
              <a:rPr lang="ru-RU" sz="3200" dirty="0" err="1"/>
              <a:t>dolandyrmak</a:t>
            </a:r>
            <a:r>
              <a:rPr lang="ru-RU" sz="3200" dirty="0"/>
              <a:t> </a:t>
            </a:r>
            <a:r>
              <a:rPr lang="ru-RU" sz="3200" dirty="0" err="1"/>
              <a:t>adatça</a:t>
            </a:r>
            <a:r>
              <a:rPr lang="ru-RU" sz="3200" dirty="0"/>
              <a:t>, GIS-</a:t>
            </a:r>
            <a:r>
              <a:rPr lang="ru-RU" sz="3200" dirty="0" err="1"/>
              <a:t>iň</a:t>
            </a:r>
            <a:r>
              <a:rPr lang="ru-RU" sz="3200" dirty="0"/>
              <a:t> </a:t>
            </a:r>
            <a:r>
              <a:rPr lang="ru-RU" sz="3200" dirty="0" err="1"/>
              <a:t>programma</a:t>
            </a:r>
            <a:r>
              <a:rPr lang="ru-RU" sz="3200" dirty="0"/>
              <a:t> </a:t>
            </a:r>
            <a:r>
              <a:rPr lang="ru-RU" sz="3200" dirty="0" err="1"/>
              <a:t>serişdelerine</a:t>
            </a:r>
            <a:r>
              <a:rPr lang="ru-RU" sz="3200" dirty="0"/>
              <a:t>  </a:t>
            </a:r>
            <a:r>
              <a:rPr lang="ru-RU" sz="3200" dirty="0" err="1"/>
              <a:t>ýa-da</a:t>
            </a:r>
            <a:r>
              <a:rPr lang="ru-RU" sz="3200" dirty="0"/>
              <a:t> </a:t>
            </a:r>
            <a:r>
              <a:rPr lang="ru-RU" sz="3200" dirty="0" err="1"/>
              <a:t>olara</a:t>
            </a:r>
            <a:r>
              <a:rPr lang="ru-RU" sz="3200" dirty="0"/>
              <a:t> </a:t>
            </a:r>
            <a:r>
              <a:rPr lang="ru-RU" sz="3200" dirty="0" err="1"/>
              <a:t>görä</a:t>
            </a:r>
            <a:r>
              <a:rPr lang="ru-RU" sz="3200" dirty="0"/>
              <a:t> </a:t>
            </a:r>
            <a:r>
              <a:rPr lang="ru-RU" sz="3200" dirty="0" err="1"/>
              <a:t>daşynda</a:t>
            </a:r>
            <a:r>
              <a:rPr lang="ru-RU" sz="3200" dirty="0"/>
              <a:t> </a:t>
            </a:r>
            <a:r>
              <a:rPr lang="ru-RU" sz="3200" dirty="0" err="1"/>
              <a:t>oturdylan</a:t>
            </a:r>
            <a:r>
              <a:rPr lang="ru-RU" sz="3200" dirty="0"/>
              <a:t>,  </a:t>
            </a:r>
            <a:r>
              <a:rPr lang="ru-RU" sz="3200" dirty="0" err="1"/>
              <a:t>maglumat</a:t>
            </a:r>
            <a:r>
              <a:rPr lang="ru-RU" sz="3200" dirty="0"/>
              <a:t> </a:t>
            </a:r>
            <a:r>
              <a:rPr lang="ru-RU" sz="3200" dirty="0" err="1"/>
              <a:t>bazalaryny</a:t>
            </a:r>
            <a:r>
              <a:rPr lang="ru-RU" sz="3200" dirty="0"/>
              <a:t> </a:t>
            </a:r>
            <a:r>
              <a:rPr lang="ru-RU" sz="3200" dirty="0" err="1"/>
              <a:t>dolandyrmak</a:t>
            </a:r>
            <a:r>
              <a:rPr lang="ru-RU" sz="3200" dirty="0"/>
              <a:t> </a:t>
            </a:r>
            <a:r>
              <a:rPr lang="ru-RU" sz="3200" dirty="0" err="1"/>
              <a:t>ulgamynyň</a:t>
            </a:r>
            <a:r>
              <a:rPr lang="ru-RU" sz="3200" dirty="0"/>
              <a:t> (MBDU) </a:t>
            </a:r>
            <a:r>
              <a:rPr lang="ru-RU" sz="3200" dirty="0" err="1"/>
              <a:t>serişdeleriniň</a:t>
            </a:r>
            <a:r>
              <a:rPr lang="ru-RU" sz="3200" dirty="0"/>
              <a:t> </a:t>
            </a:r>
            <a:r>
              <a:rPr lang="ru-RU" sz="3200" dirty="0" err="1"/>
              <a:t>paýyna</a:t>
            </a:r>
            <a:r>
              <a:rPr lang="ru-RU" sz="3200" dirty="0"/>
              <a:t> </a:t>
            </a:r>
            <a:r>
              <a:rPr lang="ru-RU" sz="3200" dirty="0" err="1"/>
              <a:t>düşýär</a:t>
            </a:r>
            <a:r>
              <a:rPr lang="ru-RU" sz="3200" dirty="0"/>
              <a:t>. </a:t>
            </a:r>
            <a:r>
              <a:rPr lang="ru-RU" sz="3200" dirty="0" err="1"/>
              <a:t>Ol</a:t>
            </a:r>
            <a:r>
              <a:rPr lang="ru-RU" sz="3200" dirty="0"/>
              <a:t> </a:t>
            </a:r>
            <a:r>
              <a:rPr lang="ru-RU" sz="3200" dirty="0" err="1"/>
              <a:t>has</a:t>
            </a:r>
            <a:r>
              <a:rPr lang="ru-RU" sz="3200" dirty="0"/>
              <a:t> </a:t>
            </a:r>
            <a:r>
              <a:rPr lang="ru-RU" sz="3200" dirty="0" err="1"/>
              <a:t>aýdyň</a:t>
            </a:r>
            <a:r>
              <a:rPr lang="ru-RU" sz="3200" dirty="0"/>
              <a:t> </a:t>
            </a: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wektor</a:t>
            </a:r>
            <a:r>
              <a:rPr lang="ru-RU" sz="3200" dirty="0"/>
              <a:t> </a:t>
            </a:r>
            <a:r>
              <a:rPr lang="ru-RU" sz="3200" dirty="0" err="1"/>
              <a:t>modelinde</a:t>
            </a:r>
            <a:r>
              <a:rPr lang="ru-RU" sz="3200" dirty="0"/>
              <a:t> </a:t>
            </a:r>
            <a:r>
              <a:rPr lang="ru-RU" sz="3200" dirty="0" err="1"/>
              <a:t>amala</a:t>
            </a:r>
            <a:r>
              <a:rPr lang="ru-RU" sz="3200" dirty="0"/>
              <a:t> </a:t>
            </a:r>
            <a:r>
              <a:rPr lang="ru-RU" sz="3200" dirty="0" err="1"/>
              <a:t>aşyrylan</a:t>
            </a:r>
            <a:r>
              <a:rPr lang="ru-RU" sz="3200" dirty="0"/>
              <a:t>. </a:t>
            </a: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wektor</a:t>
            </a:r>
            <a:r>
              <a:rPr lang="ru-RU" sz="3200" dirty="0"/>
              <a:t> </a:t>
            </a:r>
            <a:r>
              <a:rPr lang="ru-RU" sz="3200" dirty="0" err="1"/>
              <a:t>modelinde</a:t>
            </a:r>
            <a:r>
              <a:rPr lang="ru-RU" sz="3200" dirty="0"/>
              <a:t> </a:t>
            </a:r>
            <a:r>
              <a:rPr lang="ru-RU" sz="3200" dirty="0" err="1"/>
              <a:t>atributlary</a:t>
            </a:r>
            <a:r>
              <a:rPr lang="ru-RU" sz="3200" dirty="0"/>
              <a:t> </a:t>
            </a:r>
            <a:r>
              <a:rPr lang="ru-RU" sz="3200" dirty="0" err="1"/>
              <a:t>tablisa</a:t>
            </a:r>
            <a:r>
              <a:rPr lang="ru-RU" sz="3200" dirty="0"/>
              <a:t> </a:t>
            </a:r>
            <a:r>
              <a:rPr lang="ru-RU" sz="3200" dirty="0" err="1"/>
              <a:t>görnüşinde</a:t>
            </a:r>
            <a:r>
              <a:rPr lang="ru-RU" sz="3200" dirty="0"/>
              <a:t> </a:t>
            </a:r>
            <a:r>
              <a:rPr lang="ru-RU" sz="3200" dirty="0" err="1"/>
              <a:t>görkezilen</a:t>
            </a:r>
            <a:r>
              <a:rPr lang="ru-RU" sz="3200" dirty="0"/>
              <a:t>, MBDU-</a:t>
            </a:r>
            <a:r>
              <a:rPr lang="ru-RU" sz="3200" dirty="0" err="1"/>
              <a:t>da</a:t>
            </a:r>
            <a:r>
              <a:rPr lang="ru-RU" sz="3200" dirty="0"/>
              <a:t> </a:t>
            </a:r>
            <a:r>
              <a:rPr lang="ru-RU" sz="3200" dirty="0" err="1"/>
              <a:t>saklanylýar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dolandyrylýar</a:t>
            </a:r>
            <a:r>
              <a:rPr lang="ru-RU" sz="3200" dirty="0"/>
              <a:t>, </a:t>
            </a:r>
            <a:r>
              <a:rPr lang="ru-RU" sz="3200" dirty="0" err="1"/>
              <a:t>olaryň</a:t>
            </a:r>
            <a:r>
              <a:rPr lang="ru-RU" sz="3200" dirty="0"/>
              <a:t> </a:t>
            </a:r>
            <a:r>
              <a:rPr lang="ru-RU" sz="3200" dirty="0" err="1"/>
              <a:t>pozision</a:t>
            </a:r>
            <a:r>
              <a:rPr lang="ru-RU" sz="3200" dirty="0"/>
              <a:t> </a:t>
            </a:r>
            <a:r>
              <a:rPr lang="ru-RU" sz="3200" dirty="0" err="1"/>
              <a:t>bölegi</a:t>
            </a:r>
            <a:r>
              <a:rPr lang="ru-RU" sz="3200" dirty="0"/>
              <a:t> </a:t>
            </a:r>
            <a:r>
              <a:rPr lang="ru-RU" sz="3200" dirty="0" err="1"/>
              <a:t>bolsa</a:t>
            </a:r>
            <a:r>
              <a:rPr lang="ru-RU" sz="3200" dirty="0"/>
              <a:t>, </a:t>
            </a:r>
            <a:r>
              <a:rPr lang="ru-RU" sz="3200" dirty="0" err="1"/>
              <a:t>atributiw</a:t>
            </a:r>
            <a:r>
              <a:rPr lang="ru-RU" sz="3200" dirty="0"/>
              <a:t> </a:t>
            </a:r>
            <a:r>
              <a:rPr lang="ru-RU" sz="3200" dirty="0" err="1"/>
              <a:t>bölegi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obýektleriniň</a:t>
            </a:r>
            <a:r>
              <a:rPr lang="ru-RU" sz="3200" dirty="0"/>
              <a:t> </a:t>
            </a:r>
            <a:r>
              <a:rPr lang="ru-RU" sz="3200" dirty="0" err="1"/>
              <a:t>identifikatorlary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baglanan</a:t>
            </a:r>
            <a:r>
              <a:rPr lang="ru-RU" sz="3200" dirty="0"/>
              <a:t>, </a:t>
            </a:r>
            <a:r>
              <a:rPr lang="ru-RU" sz="3200" dirty="0" err="1"/>
              <a:t>başga</a:t>
            </a:r>
            <a:r>
              <a:rPr lang="ru-RU" sz="3200" dirty="0"/>
              <a:t> </a:t>
            </a:r>
            <a:r>
              <a:rPr lang="ru-RU" sz="3200" dirty="0" err="1"/>
              <a:t>serişdeler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dolandyrylýar</a:t>
            </a:r>
            <a:r>
              <a:rPr lang="ru-RU" sz="3200" dirty="0"/>
              <a:t>.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maglumatlarynyň</a:t>
            </a:r>
            <a:r>
              <a:rPr lang="ru-RU" sz="3200" dirty="0"/>
              <a:t> </a:t>
            </a:r>
            <a:r>
              <a:rPr lang="ru-RU" sz="3200" dirty="0" err="1"/>
              <a:t>şeýle</a:t>
            </a:r>
            <a:r>
              <a:rPr lang="ru-RU" sz="3200" dirty="0"/>
              <a:t> </a:t>
            </a:r>
            <a:r>
              <a:rPr lang="ru-RU" sz="3200" dirty="0" err="1"/>
              <a:t>görnüşleri</a:t>
            </a:r>
            <a:r>
              <a:rPr lang="ru-RU" sz="3200" dirty="0"/>
              <a:t> </a:t>
            </a:r>
            <a:r>
              <a:rPr lang="ru-RU" sz="3200" dirty="0" err="1"/>
              <a:t>giňden</a:t>
            </a:r>
            <a:r>
              <a:rPr lang="ru-RU" sz="3200" dirty="0"/>
              <a:t> </a:t>
            </a:r>
            <a:r>
              <a:rPr lang="ru-RU" sz="3200" dirty="0" err="1"/>
              <a:t>ýaýran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georelýasion</a:t>
            </a:r>
            <a:r>
              <a:rPr lang="ru-RU" sz="3200" dirty="0"/>
              <a:t> </a:t>
            </a:r>
            <a:r>
              <a:rPr lang="ru-RU" sz="3200" dirty="0" err="1"/>
              <a:t>diýlip</a:t>
            </a:r>
            <a:r>
              <a:rPr lang="ru-RU" sz="3200" dirty="0"/>
              <a:t> </a:t>
            </a:r>
            <a:r>
              <a:rPr lang="ru-RU" sz="3200" dirty="0" err="1"/>
              <a:t>atlandyrylýar</a:t>
            </a:r>
            <a:r>
              <a:rPr lang="ru-RU" sz="3200" dirty="0"/>
              <a:t>. 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9173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4189" y="673768"/>
            <a:ext cx="10519611" cy="5503195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sz="3200" dirty="0" err="1"/>
              <a:t>Kompýuterleriň</a:t>
            </a:r>
            <a:r>
              <a:rPr lang="ru-RU" sz="3200" dirty="0"/>
              <a:t> </a:t>
            </a:r>
            <a:r>
              <a:rPr lang="ru-RU" sz="3200" dirty="0" err="1"/>
              <a:t>döremegi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ähli</a:t>
            </a:r>
            <a:r>
              <a:rPr lang="ru-RU" sz="3200" dirty="0"/>
              <a:t> </a:t>
            </a:r>
            <a:r>
              <a:rPr lang="ru-RU" sz="3200" dirty="0" err="1"/>
              <a:t>toplumy</a:t>
            </a:r>
            <a:r>
              <a:rPr lang="ru-RU" sz="3200" dirty="0"/>
              <a:t> 2 </a:t>
            </a:r>
            <a:r>
              <a:rPr lang="ru-RU" sz="3200" dirty="0" err="1"/>
              <a:t>görnüşe</a:t>
            </a:r>
            <a:r>
              <a:rPr lang="ru-RU" sz="3200" dirty="0"/>
              <a:t> </a:t>
            </a:r>
            <a:r>
              <a:rPr lang="ru-RU" sz="3200" dirty="0" err="1"/>
              <a:t>bölünýär</a:t>
            </a:r>
            <a:r>
              <a:rPr lang="ru-RU" sz="3200" dirty="0"/>
              <a:t>: </a:t>
            </a:r>
            <a:endParaRPr lang="tk-TM" sz="3200" dirty="0" smtClean="0"/>
          </a:p>
          <a:p>
            <a:pPr indent="457200" algn="just"/>
            <a:r>
              <a:rPr lang="ru-RU" sz="3200" b="1" i="1" dirty="0" err="1" smtClean="0"/>
              <a:t>sanly</a:t>
            </a:r>
            <a:r>
              <a:rPr lang="ru-RU" sz="3200" dirty="0" smtClean="0"/>
              <a:t> </a:t>
            </a:r>
            <a:r>
              <a:rPr lang="tk-TM" sz="3200" dirty="0" smtClean="0"/>
              <a:t>– görkezilişi, sanlanylyşy we maglumatlaryň ýaýradylyşy sanly kodlar ýa-da sanly signallar görnüşinde;</a:t>
            </a:r>
          </a:p>
          <a:p>
            <a:pPr indent="457200" algn="just"/>
            <a:r>
              <a:rPr lang="ru-RU" sz="3200" b="1" i="1" dirty="0" err="1" smtClean="0"/>
              <a:t>analog</a:t>
            </a:r>
            <a:r>
              <a:rPr lang="ru-RU" sz="3200" dirty="0" smtClean="0"/>
              <a:t> </a:t>
            </a:r>
            <a:r>
              <a:rPr lang="ru-RU" sz="3200" b="1" i="1" dirty="0" err="1" smtClean="0"/>
              <a:t>maglumatlary</a:t>
            </a:r>
            <a:r>
              <a:rPr lang="tk-TM" sz="3200" dirty="0" smtClean="0"/>
              <a:t> – adaty kagyz göterijilerinde</a:t>
            </a:r>
            <a:r>
              <a:rPr lang="ru-RU" sz="3200" dirty="0" smtClean="0"/>
              <a:t> </a:t>
            </a:r>
            <a:r>
              <a:rPr lang="tk-TM" sz="3200" dirty="0" smtClean="0"/>
              <a:t>saklanýar.</a:t>
            </a:r>
          </a:p>
          <a:p>
            <a:pPr marL="0" indent="457200" algn="just">
              <a:buNone/>
            </a:pPr>
            <a:r>
              <a:rPr lang="hr-HR" sz="3200" dirty="0" smtClean="0"/>
              <a:t>GIS-de maglumat modelirlemesiniň obýekti bolup </a:t>
            </a:r>
            <a:r>
              <a:rPr lang="hr-HR" sz="3200" b="1" i="1" dirty="0" smtClean="0"/>
              <a:t>giňişlik obýekti (geografik obýekt) </a:t>
            </a:r>
            <a:r>
              <a:rPr lang="hr-HR" sz="3200" dirty="0" smtClean="0"/>
              <a:t>hyzmat edýär.</a:t>
            </a:r>
            <a:endParaRPr lang="tk-TM" sz="3200" dirty="0" smtClean="0"/>
          </a:p>
          <a:p>
            <a:pPr marL="0" indent="457200" algn="just">
              <a:buNone/>
            </a:pPr>
            <a:r>
              <a:rPr lang="hr-HR" sz="3200" b="1" i="1" dirty="0" smtClean="0"/>
              <a:t>Giňişlik</a:t>
            </a:r>
            <a:r>
              <a:rPr lang="tk-TM" sz="3200" b="1" i="1" dirty="0" smtClean="0"/>
              <a:t> </a:t>
            </a:r>
            <a:r>
              <a:rPr lang="hr-HR" sz="3200" b="1" i="1" dirty="0" smtClean="0"/>
              <a:t>obýekti</a:t>
            </a:r>
            <a:r>
              <a:rPr lang="tk-TM" sz="3200" dirty="0" smtClean="0"/>
              <a:t> – (ýer üstüniň) hakyky obýektiniň, ýerleşýän ýerini we alamatlar toplumyny (häsiýetlerini, atributlaryny) özünde saklaýan sanly görkezilmesi (modeli) ýa-da şol obýektiň özi 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986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+mn-lt"/>
              </a:rPr>
              <a:t>Giňişlik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obýektleri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barada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maglumatlaryň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käbir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köplügi</a:t>
            </a:r>
            <a:r>
              <a:rPr lang="ru-RU" sz="3200" dirty="0">
                <a:latin typeface="+mn-lt"/>
              </a:rPr>
              <a:t> </a:t>
            </a:r>
            <a:r>
              <a:rPr lang="ru-RU" sz="3200" i="1" u="sng" dirty="0" err="1">
                <a:latin typeface="+mn-lt"/>
              </a:rPr>
              <a:t>giňişlik</a:t>
            </a:r>
            <a:r>
              <a:rPr lang="ru-RU" sz="3200" i="1" u="sng" dirty="0">
                <a:latin typeface="+mn-lt"/>
              </a:rPr>
              <a:t> </a:t>
            </a:r>
            <a:r>
              <a:rPr lang="ru-RU" sz="3200" i="1" u="sng" dirty="0" err="1">
                <a:latin typeface="+mn-lt"/>
              </a:rPr>
              <a:t>maglumatlaryny</a:t>
            </a:r>
            <a:r>
              <a:rPr lang="ru-RU" sz="3200" i="1" u="sng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emele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getirýär</a:t>
            </a:r>
            <a:r>
              <a:rPr lang="ru-RU" sz="3200" dirty="0">
                <a:latin typeface="+mn-lt"/>
              </a:rPr>
              <a:t>.</a:t>
            </a:r>
            <a:r>
              <a:rPr lang="tk-TM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Olar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özara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bagly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iki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bölekden</a:t>
            </a:r>
            <a:r>
              <a:rPr lang="tk-TM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durýar</a:t>
            </a:r>
            <a:r>
              <a:rPr lang="tk-TM" sz="3200" dirty="0" smtClean="0">
                <a:latin typeface="+mn-lt"/>
              </a:rPr>
              <a:t>:</a:t>
            </a:r>
            <a:endParaRPr lang="ru-RU" sz="3200" dirty="0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39789" y="1681162"/>
            <a:ext cx="5128750" cy="995535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Pozision</a:t>
            </a:r>
            <a:r>
              <a:rPr lang="tk-TM" dirty="0"/>
              <a:t> </a:t>
            </a:r>
            <a:r>
              <a:rPr lang="hr-HR" b="0" dirty="0"/>
              <a:t>(topologo-geometriki)</a:t>
            </a:r>
            <a:r>
              <a:rPr lang="tk-TM" b="0" dirty="0"/>
              <a:t> </a:t>
            </a:r>
            <a:r>
              <a:rPr lang="ru-RU" b="0" dirty="0" err="1"/>
              <a:t>düzüjiler</a:t>
            </a:r>
            <a:r>
              <a:rPr lang="tk-TM" b="0" dirty="0"/>
              <a:t> – </a:t>
            </a:r>
            <a:r>
              <a:rPr lang="ru-RU" b="0" dirty="0" err="1"/>
              <a:t>maglumatlaryň</a:t>
            </a:r>
            <a:r>
              <a:rPr lang="tk-TM" b="0" dirty="0"/>
              <a:t> </a:t>
            </a:r>
            <a:r>
              <a:rPr lang="ru-RU" b="0" dirty="0" err="1"/>
              <a:t>giňişlikdäki</a:t>
            </a:r>
            <a:r>
              <a:rPr lang="ru-RU" b="0" dirty="0"/>
              <a:t> </a:t>
            </a:r>
            <a:r>
              <a:rPr lang="ru-RU" b="0" dirty="0" err="1"/>
              <a:t>ýerleşýän</a:t>
            </a:r>
            <a:r>
              <a:rPr lang="ru-RU" b="0" dirty="0"/>
              <a:t> </a:t>
            </a:r>
            <a:r>
              <a:rPr lang="ru-RU" b="0" dirty="0" err="1"/>
              <a:t>ýeriniň</a:t>
            </a:r>
            <a:r>
              <a:rPr lang="ru-RU" b="0" dirty="0"/>
              <a:t> </a:t>
            </a:r>
            <a:r>
              <a:rPr lang="ru-RU" b="0" dirty="0" err="1"/>
              <a:t>beýany</a:t>
            </a:r>
            <a:r>
              <a:rPr lang="tk-TM" b="0" dirty="0" smtClean="0"/>
              <a:t>;</a:t>
            </a:r>
            <a:endParaRPr lang="tk-TM" b="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172200" y="1384394"/>
            <a:ext cx="5183188" cy="823912"/>
          </a:xfrm>
        </p:spPr>
        <p:txBody>
          <a:bodyPr/>
          <a:lstStyle/>
          <a:p>
            <a:r>
              <a:rPr lang="hr-HR" dirty="0"/>
              <a:t>P</a:t>
            </a:r>
            <a:r>
              <a:rPr lang="ru-RU" dirty="0" err="1"/>
              <a:t>ozision</a:t>
            </a:r>
            <a:r>
              <a:rPr lang="tk-TM" dirty="0"/>
              <a:t> </a:t>
            </a:r>
            <a:r>
              <a:rPr lang="ru-RU" dirty="0" err="1"/>
              <a:t>däl</a:t>
            </a:r>
            <a:r>
              <a:rPr lang="ru-RU" dirty="0"/>
              <a:t> </a:t>
            </a:r>
            <a:r>
              <a:rPr lang="ru-RU" dirty="0" err="1"/>
              <a:t>düzüjiler</a:t>
            </a:r>
            <a:r>
              <a:rPr lang="tk-TM" dirty="0"/>
              <a:t> </a:t>
            </a:r>
            <a:r>
              <a:rPr lang="tk-TM" b="0" dirty="0"/>
              <a:t>– </a:t>
            </a:r>
            <a:r>
              <a:rPr lang="ru-RU" b="0" dirty="0" err="1"/>
              <a:t>maglumatlaryň</a:t>
            </a:r>
            <a:r>
              <a:rPr lang="tk-TM" b="0" dirty="0"/>
              <a:t> </a:t>
            </a:r>
            <a:r>
              <a:rPr lang="ru-RU" b="0" dirty="0" err="1"/>
              <a:t>tematiki</a:t>
            </a:r>
            <a:r>
              <a:rPr lang="ru-RU" b="0" dirty="0"/>
              <a:t> </a:t>
            </a:r>
            <a:r>
              <a:rPr lang="ru-RU" b="0" dirty="0" err="1"/>
              <a:t>düzüminiň</a:t>
            </a:r>
            <a:r>
              <a:rPr lang="ru-RU" b="0" dirty="0"/>
              <a:t> </a:t>
            </a:r>
            <a:r>
              <a:rPr lang="ru-RU" b="0" dirty="0" err="1" smtClean="0"/>
              <a:t>beýany</a:t>
            </a:r>
            <a:endParaRPr lang="tk-TM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3888" t="2163" r="2339" b="12052"/>
          <a:stretch/>
        </p:blipFill>
        <p:spPr>
          <a:xfrm>
            <a:off x="1907292" y="2842954"/>
            <a:ext cx="3225340" cy="287620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6018" y="2208306"/>
            <a:ext cx="3324225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11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57957"/>
            <a:ext cx="10515600" cy="1325563"/>
          </a:xfrm>
        </p:spPr>
        <p:txBody>
          <a:bodyPr/>
          <a:lstStyle/>
          <a:p>
            <a:r>
              <a:rPr lang="ru-RU" b="1" dirty="0" err="1"/>
              <a:t>Giňişlik</a:t>
            </a:r>
            <a:r>
              <a:rPr lang="ru-RU" b="1" dirty="0"/>
              <a:t> </a:t>
            </a:r>
            <a:r>
              <a:rPr lang="ru-RU" b="1" dirty="0" err="1"/>
              <a:t>obýektleriniň</a:t>
            </a:r>
            <a:r>
              <a:rPr lang="ru-RU" b="1" dirty="0"/>
              <a:t> </a:t>
            </a:r>
            <a:r>
              <a:rPr lang="ru-RU" b="1" dirty="0" err="1"/>
              <a:t>başlangyç</a:t>
            </a:r>
            <a:r>
              <a:rPr lang="ru-RU" b="1" dirty="0"/>
              <a:t> </a:t>
            </a:r>
            <a:r>
              <a:rPr lang="ru-RU" b="1" dirty="0" err="1" smtClean="0"/>
              <a:t>görnüşleri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6389" y="8364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Nokat</a:t>
            </a:r>
            <a:r>
              <a:rPr lang="ru-RU" dirty="0"/>
              <a:t> (</a:t>
            </a:r>
            <a:r>
              <a:rPr lang="ru-RU" dirty="0" err="1"/>
              <a:t>nokat</a:t>
            </a:r>
            <a:r>
              <a:rPr lang="ru-RU" dirty="0"/>
              <a:t> </a:t>
            </a:r>
            <a:r>
              <a:rPr lang="ru-RU" dirty="0" err="1"/>
              <a:t>görnüşli</a:t>
            </a:r>
            <a:r>
              <a:rPr lang="ru-RU" dirty="0"/>
              <a:t> </a:t>
            </a:r>
            <a:r>
              <a:rPr lang="ru-RU" dirty="0" err="1"/>
              <a:t>obýekt</a:t>
            </a:r>
            <a:r>
              <a:rPr lang="ru-RU" dirty="0"/>
              <a:t>) – 0-ölçegli </a:t>
            </a:r>
            <a:r>
              <a:rPr lang="ru-RU" dirty="0" err="1"/>
              <a:t>obýekt</a:t>
            </a:r>
            <a:r>
              <a:rPr lang="ru-RU" dirty="0"/>
              <a:t>, </a:t>
            </a:r>
            <a:r>
              <a:rPr lang="ru-RU" dirty="0" err="1"/>
              <a:t>plandaky</a:t>
            </a:r>
            <a:r>
              <a:rPr lang="ru-RU" dirty="0"/>
              <a:t> </a:t>
            </a:r>
            <a:r>
              <a:rPr lang="ru-RU" dirty="0" err="1"/>
              <a:t>koordinatalary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häsiýetlendirilýär</a:t>
            </a:r>
            <a:r>
              <a:rPr lang="ru-RU" dirty="0"/>
              <a:t>;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81" y="1731706"/>
            <a:ext cx="7179599" cy="48654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1883191"/>
            <a:ext cx="4467225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>
                <a:latin typeface="+mn-lt"/>
              </a:rPr>
              <a:t>Çyzyk</a:t>
            </a:r>
            <a:r>
              <a:rPr lang="ru-RU" sz="3200" dirty="0">
                <a:latin typeface="+mn-lt"/>
              </a:rPr>
              <a:t> (</a:t>
            </a:r>
            <a:r>
              <a:rPr lang="ru-RU" sz="3200" dirty="0" err="1">
                <a:latin typeface="+mn-lt"/>
              </a:rPr>
              <a:t>çyzykly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obýekt</a:t>
            </a:r>
            <a:r>
              <a:rPr lang="ru-RU" sz="3200" dirty="0">
                <a:latin typeface="+mn-lt"/>
              </a:rPr>
              <a:t>, </a:t>
            </a:r>
            <a:r>
              <a:rPr lang="ru-RU" sz="3200" dirty="0" err="1">
                <a:latin typeface="+mn-lt"/>
              </a:rPr>
              <a:t>poliliniýa</a:t>
            </a:r>
            <a:r>
              <a:rPr lang="ru-RU" sz="3200" dirty="0">
                <a:latin typeface="+mn-lt"/>
              </a:rPr>
              <a:t>) – 1-ölçegli </a:t>
            </a:r>
            <a:r>
              <a:rPr lang="ru-RU" sz="3200" dirty="0" err="1">
                <a:latin typeface="+mn-lt"/>
              </a:rPr>
              <a:t>obýekt</a:t>
            </a:r>
            <a:r>
              <a:rPr lang="ru-RU" sz="3200" dirty="0">
                <a:latin typeface="+mn-lt"/>
              </a:rPr>
              <a:t>, </a:t>
            </a:r>
            <a:r>
              <a:rPr lang="ru-RU" sz="3200" dirty="0" err="1">
                <a:latin typeface="+mn-lt"/>
              </a:rPr>
              <a:t>planly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koordinatalary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belli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bolan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nokatlaryň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azyndan</a:t>
            </a:r>
            <a:r>
              <a:rPr lang="ru-RU" sz="3200" dirty="0">
                <a:latin typeface="+mn-lt"/>
              </a:rPr>
              <a:t> 2 </a:t>
            </a:r>
            <a:r>
              <a:rPr lang="ru-RU" sz="3200" dirty="0" err="1">
                <a:latin typeface="+mn-lt"/>
              </a:rPr>
              <a:t>sanysynyň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yzygiderligi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bilen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emele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getirilýär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726" y="1825625"/>
            <a:ext cx="5638800" cy="46958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36" y="1885014"/>
            <a:ext cx="5845843" cy="442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789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561474"/>
            <a:ext cx="4732421" cy="56154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err="1"/>
              <a:t>Meýdan</a:t>
            </a:r>
            <a:r>
              <a:rPr lang="ru-RU" sz="3200" dirty="0"/>
              <a:t> (</a:t>
            </a:r>
            <a:r>
              <a:rPr lang="ru-RU" sz="3200" dirty="0" err="1"/>
              <a:t>poligon</a:t>
            </a:r>
            <a:r>
              <a:rPr lang="ru-RU" sz="3200" dirty="0"/>
              <a:t>, </a:t>
            </a:r>
            <a:r>
              <a:rPr lang="ru-RU" sz="3200" dirty="0" err="1"/>
              <a:t>poligon</a:t>
            </a:r>
            <a:r>
              <a:rPr lang="ru-RU" sz="3200" dirty="0"/>
              <a:t> </a:t>
            </a:r>
            <a:r>
              <a:rPr lang="ru-RU" sz="3200" dirty="0" err="1"/>
              <a:t>görnüşli</a:t>
            </a:r>
            <a:r>
              <a:rPr lang="ru-RU" sz="3200" dirty="0"/>
              <a:t> </a:t>
            </a:r>
            <a:r>
              <a:rPr lang="ru-RU" sz="3200" dirty="0" err="1"/>
              <a:t>obýekt</a:t>
            </a:r>
            <a:r>
              <a:rPr lang="ru-RU" sz="3200" dirty="0"/>
              <a:t>, </a:t>
            </a:r>
            <a:r>
              <a:rPr lang="ru-RU" sz="3200" dirty="0" err="1"/>
              <a:t>kontur</a:t>
            </a:r>
            <a:r>
              <a:rPr lang="ru-RU" sz="3200" dirty="0"/>
              <a:t>, </a:t>
            </a:r>
            <a:r>
              <a:rPr lang="ru-RU" sz="3200" dirty="0" err="1"/>
              <a:t>sudurly</a:t>
            </a:r>
            <a:r>
              <a:rPr lang="ru-RU" sz="3200" dirty="0"/>
              <a:t> </a:t>
            </a:r>
            <a:r>
              <a:rPr lang="ru-RU" sz="3200" dirty="0" err="1"/>
              <a:t>obýekt</a:t>
            </a:r>
            <a:r>
              <a:rPr lang="ru-RU" sz="3200" dirty="0"/>
              <a:t>) – 2-ölçegli (</a:t>
            </a:r>
            <a:r>
              <a:rPr lang="ru-RU" sz="3200" dirty="0" err="1"/>
              <a:t>meýdan</a:t>
            </a:r>
            <a:r>
              <a:rPr lang="ru-RU" sz="3200" dirty="0"/>
              <a:t> </a:t>
            </a:r>
            <a:r>
              <a:rPr lang="ru-RU" sz="3200" dirty="0" err="1"/>
              <a:t>görnüşli</a:t>
            </a:r>
            <a:r>
              <a:rPr lang="ru-RU" sz="3200" dirty="0"/>
              <a:t>) </a:t>
            </a:r>
            <a:r>
              <a:rPr lang="ru-RU" sz="3200" dirty="0" err="1"/>
              <a:t>obýekt</a:t>
            </a:r>
            <a:r>
              <a:rPr lang="ru-RU" sz="3200" dirty="0"/>
              <a:t>, </a:t>
            </a:r>
            <a:r>
              <a:rPr lang="ru-RU" sz="3200" dirty="0" err="1"/>
              <a:t>içerki</a:t>
            </a:r>
            <a:r>
              <a:rPr lang="ru-RU" sz="3200" dirty="0"/>
              <a:t> </a:t>
            </a:r>
            <a:r>
              <a:rPr lang="ru-RU" sz="3200" dirty="0" err="1"/>
              <a:t>meýdançasy</a:t>
            </a:r>
            <a:r>
              <a:rPr lang="ru-RU" sz="3200" dirty="0"/>
              <a:t> </a:t>
            </a:r>
            <a:r>
              <a:rPr lang="ru-RU" sz="3200" dirty="0" err="1"/>
              <a:t>çyzyklaryň</a:t>
            </a:r>
            <a:r>
              <a:rPr lang="ru-RU" sz="3200" dirty="0"/>
              <a:t> (</a:t>
            </a:r>
            <a:r>
              <a:rPr lang="ru-RU" sz="3200" dirty="0" err="1"/>
              <a:t>wektor</a:t>
            </a:r>
            <a:r>
              <a:rPr lang="ru-RU" sz="3200" dirty="0"/>
              <a:t> </a:t>
            </a:r>
            <a:r>
              <a:rPr lang="ru-RU" sz="3200" dirty="0" err="1"/>
              <a:t>topologik</a:t>
            </a:r>
            <a:r>
              <a:rPr lang="ru-RU" sz="3200" dirty="0"/>
              <a:t> </a:t>
            </a:r>
            <a:r>
              <a:rPr lang="ru-RU" sz="3200" dirty="0" err="1"/>
              <a:t>modellerde</a:t>
            </a:r>
            <a:r>
              <a:rPr lang="ru-RU" sz="3200" dirty="0"/>
              <a:t> </a:t>
            </a:r>
            <a:r>
              <a:rPr lang="ru-RU" sz="3200" dirty="0" err="1"/>
              <a:t>dugalaryň</a:t>
            </a:r>
            <a:r>
              <a:rPr lang="ru-RU" sz="3200" dirty="0"/>
              <a:t> </a:t>
            </a:r>
            <a:r>
              <a:rPr lang="ru-RU" sz="3200" dirty="0" err="1"/>
              <a:t>ýa-da</a:t>
            </a:r>
            <a:r>
              <a:rPr lang="ru-RU" sz="3200" dirty="0"/>
              <a:t> “</a:t>
            </a:r>
            <a:r>
              <a:rPr lang="ru-RU" sz="3200" dirty="0" err="1"/>
              <a:t>spagetti</a:t>
            </a:r>
            <a:r>
              <a:rPr lang="ru-RU" sz="3200" dirty="0"/>
              <a:t>” </a:t>
            </a:r>
            <a:r>
              <a:rPr lang="ru-RU" sz="3200" dirty="0" err="1"/>
              <a:t>modellerinde</a:t>
            </a:r>
            <a:r>
              <a:rPr lang="ru-RU" sz="3200" dirty="0"/>
              <a:t> </a:t>
            </a:r>
            <a:r>
              <a:rPr lang="ru-RU" sz="3200" dirty="0" err="1"/>
              <a:t>segmentleriň</a:t>
            </a:r>
            <a:r>
              <a:rPr lang="ru-RU" sz="3200" dirty="0"/>
              <a:t>) </a:t>
            </a:r>
            <a:r>
              <a:rPr lang="ru-RU" sz="3200" dirty="0" err="1"/>
              <a:t>ýapyk</a:t>
            </a:r>
            <a:r>
              <a:rPr lang="ru-RU" sz="3200" dirty="0"/>
              <a:t> </a:t>
            </a:r>
            <a:r>
              <a:rPr lang="ru-RU" sz="3200" dirty="0" err="1"/>
              <a:t>yzygiderliligi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çäklendirilýär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içindäki</a:t>
            </a:r>
            <a:r>
              <a:rPr lang="ru-RU" sz="3200" dirty="0"/>
              <a:t> </a:t>
            </a:r>
            <a:r>
              <a:rPr lang="ru-RU" sz="3200" dirty="0" err="1"/>
              <a:t>nokady</a:t>
            </a:r>
            <a:r>
              <a:rPr lang="ru-RU" sz="3200" dirty="0"/>
              <a:t> (</a:t>
            </a:r>
            <a:r>
              <a:rPr lang="ru-RU" sz="3200" dirty="0" err="1"/>
              <a:t>belligi</a:t>
            </a:r>
            <a:r>
              <a:rPr lang="ru-RU" sz="3200" dirty="0"/>
              <a:t>)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tapawutlandyrylýar</a:t>
            </a:r>
            <a:r>
              <a:rPr lang="ru-RU" sz="3200" dirty="0"/>
              <a:t>;</a:t>
            </a:r>
          </a:p>
          <a:p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900" y="561474"/>
            <a:ext cx="613410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373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6694" y="545432"/>
            <a:ext cx="10327105" cy="5631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/>
              <a:t>Piksel</a:t>
            </a:r>
            <a:r>
              <a:rPr lang="ru-RU" sz="3200" dirty="0"/>
              <a:t> – 2-ölçegli </a:t>
            </a:r>
            <a:r>
              <a:rPr lang="ru-RU" sz="3200" dirty="0" err="1"/>
              <a:t>obýekt</a:t>
            </a:r>
            <a:r>
              <a:rPr lang="ru-RU" sz="3200" dirty="0"/>
              <a:t>,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suratyň</a:t>
            </a:r>
            <a:r>
              <a:rPr lang="ru-RU" sz="3200" dirty="0"/>
              <a:t> </a:t>
            </a:r>
            <a:r>
              <a:rPr lang="ru-RU" sz="3200" dirty="0" err="1"/>
              <a:t>elementi</a:t>
            </a:r>
            <a:r>
              <a:rPr lang="ru-RU" sz="3200" dirty="0"/>
              <a:t>, </a:t>
            </a:r>
            <a:r>
              <a:rPr lang="ru-RU" sz="3200" dirty="0" err="1"/>
              <a:t>suraty</a:t>
            </a:r>
            <a:r>
              <a:rPr lang="ru-RU" sz="3200" dirty="0"/>
              <a:t> </a:t>
            </a:r>
            <a:r>
              <a:rPr lang="ru-RU" sz="3200" dirty="0" err="1"/>
              <a:t>diskretlemek</a:t>
            </a:r>
            <a:r>
              <a:rPr lang="ru-RU" sz="3200" dirty="0"/>
              <a:t> (</a:t>
            </a:r>
            <a:r>
              <a:rPr lang="ru-RU" sz="3200" dirty="0" err="1"/>
              <a:t>rastryň</a:t>
            </a:r>
            <a:r>
              <a:rPr lang="ru-RU" sz="3200" dirty="0"/>
              <a:t> </a:t>
            </a:r>
            <a:r>
              <a:rPr lang="ru-RU" sz="3200" dirty="0" err="1"/>
              <a:t>iň</a:t>
            </a:r>
            <a:r>
              <a:rPr lang="ru-RU" sz="3200" dirty="0"/>
              <a:t> </a:t>
            </a:r>
            <a:r>
              <a:rPr lang="ru-RU" sz="3200" dirty="0" err="1"/>
              <a:t>soňky</a:t>
            </a:r>
            <a:r>
              <a:rPr lang="ru-RU" sz="3200" dirty="0"/>
              <a:t> </a:t>
            </a:r>
            <a:r>
              <a:rPr lang="ru-RU" sz="3200" dirty="0" err="1"/>
              <a:t>bölüp</a:t>
            </a:r>
            <a:r>
              <a:rPr lang="ru-RU" sz="3200" dirty="0"/>
              <a:t> </a:t>
            </a:r>
            <a:r>
              <a:rPr lang="ru-RU" sz="3200" dirty="0" err="1"/>
              <a:t>bolmaýan</a:t>
            </a:r>
            <a:r>
              <a:rPr lang="ru-RU" sz="3200" dirty="0"/>
              <a:t> </a:t>
            </a:r>
            <a:r>
              <a:rPr lang="ru-RU" sz="3200" dirty="0" err="1"/>
              <a:t>elementlerine</a:t>
            </a:r>
            <a:r>
              <a:rPr lang="ru-RU" sz="3200" dirty="0"/>
              <a:t> </a:t>
            </a:r>
            <a:r>
              <a:rPr lang="ru-RU" sz="3200" dirty="0" err="1"/>
              <a:t>çenli</a:t>
            </a:r>
            <a:r>
              <a:rPr lang="ru-RU" sz="3200" dirty="0"/>
              <a:t> </a:t>
            </a:r>
            <a:r>
              <a:rPr lang="ru-RU" sz="3200" dirty="0" err="1"/>
              <a:t>dagytmak</a:t>
            </a:r>
            <a:r>
              <a:rPr lang="ru-RU" sz="3200" dirty="0"/>
              <a:t>) </a:t>
            </a:r>
            <a:r>
              <a:rPr lang="ru-RU" sz="3200" dirty="0" err="1"/>
              <a:t>netijesinde</a:t>
            </a:r>
            <a:r>
              <a:rPr lang="ru-RU" sz="3200" dirty="0"/>
              <a:t> </a:t>
            </a:r>
            <a:r>
              <a:rPr lang="ru-RU" sz="3200" dirty="0" err="1"/>
              <a:t>alynýan</a:t>
            </a:r>
            <a:r>
              <a:rPr lang="ru-RU" sz="3200" dirty="0"/>
              <a:t> </a:t>
            </a:r>
            <a:r>
              <a:rPr lang="ru-RU" sz="3200" dirty="0" err="1"/>
              <a:t>düzüjileriniň</a:t>
            </a:r>
            <a:r>
              <a:rPr lang="ru-RU" sz="3200" dirty="0"/>
              <a:t> </a:t>
            </a:r>
            <a:r>
              <a:rPr lang="ru-RU" sz="3200" dirty="0" err="1"/>
              <a:t>iň</a:t>
            </a:r>
            <a:r>
              <a:rPr lang="ru-RU" sz="3200" dirty="0"/>
              <a:t> </a:t>
            </a:r>
            <a:r>
              <a:rPr lang="ru-RU" sz="3200" dirty="0" err="1"/>
              <a:t>kiçisi</a:t>
            </a:r>
            <a:r>
              <a:rPr lang="ru-RU" sz="3200" dirty="0"/>
              <a:t>, GIS </a:t>
            </a:r>
            <a:r>
              <a:rPr lang="ru-RU" sz="3200" dirty="0" err="1"/>
              <a:t>rastr</a:t>
            </a:r>
            <a:r>
              <a:rPr lang="ru-RU" sz="3200" dirty="0"/>
              <a:t> </a:t>
            </a:r>
            <a:r>
              <a:rPr lang="ru-RU" sz="3200" dirty="0" err="1"/>
              <a:t>modelinde</a:t>
            </a:r>
            <a:r>
              <a:rPr lang="ru-RU" sz="3200" dirty="0"/>
              <a:t> </a:t>
            </a:r>
            <a:r>
              <a:rPr lang="ru-RU" sz="3200" dirty="0" err="1"/>
              <a:t>koordinatalar</a:t>
            </a:r>
            <a:r>
              <a:rPr lang="ru-RU" sz="3200" dirty="0"/>
              <a:t> </a:t>
            </a:r>
            <a:r>
              <a:rPr lang="ru-RU" sz="3200" dirty="0" err="1"/>
              <a:t>tekizliginiň</a:t>
            </a:r>
            <a:r>
              <a:rPr lang="ru-RU" sz="3200" dirty="0"/>
              <a:t> </a:t>
            </a:r>
            <a:r>
              <a:rPr lang="ru-RU" sz="3200" dirty="0" err="1"/>
              <a:t>diskretlenmesiniň</a:t>
            </a:r>
            <a:r>
              <a:rPr lang="ru-RU" sz="3200" dirty="0"/>
              <a:t> </a:t>
            </a:r>
            <a:r>
              <a:rPr lang="ru-RU" sz="3200" dirty="0" err="1"/>
              <a:t>elementi</a:t>
            </a:r>
            <a:r>
              <a:rPr lang="ru-RU" sz="3200" dirty="0"/>
              <a:t>;</a:t>
            </a:r>
          </a:p>
          <a:p>
            <a:pPr marL="0" indent="0">
              <a:buNone/>
            </a:pPr>
            <a:r>
              <a:rPr lang="hr-HR" sz="3200" b="1" dirty="0" smtClean="0"/>
              <a:t>Ýaçeýka-öýjük</a:t>
            </a:r>
            <a:r>
              <a:rPr lang="hr-HR" sz="3200" dirty="0" smtClean="0"/>
              <a:t> (regulýar öýjük) – 2-ölçegli obýekt, ýer üstüni regulýar toryň çyzyklary bilen bölünende alynýan elementi;</a:t>
            </a:r>
          </a:p>
          <a:p>
            <a:pPr marL="0" indent="0">
              <a:buNone/>
            </a:pPr>
            <a:r>
              <a:rPr lang="ru-RU" sz="3200" b="1" dirty="0" err="1" smtClean="0"/>
              <a:t>Üst</a:t>
            </a:r>
            <a:r>
              <a:rPr lang="ru-RU" sz="3200" dirty="0" smtClean="0"/>
              <a:t> (</a:t>
            </a:r>
            <a:r>
              <a:rPr lang="ru-RU" sz="3200" dirty="0" err="1" smtClean="0"/>
              <a:t>relýef</a:t>
            </a:r>
            <a:r>
              <a:rPr lang="ru-RU" sz="3200" dirty="0" smtClean="0"/>
              <a:t>) – 2-ölçegli </a:t>
            </a:r>
            <a:r>
              <a:rPr lang="ru-RU" sz="3200" dirty="0" err="1" smtClean="0"/>
              <a:t>obýekt</a:t>
            </a:r>
            <a:r>
              <a:rPr lang="ru-RU" sz="3200" dirty="0" smtClean="0"/>
              <a:t>, </a:t>
            </a:r>
            <a:r>
              <a:rPr lang="ru-RU" sz="3200" dirty="0" err="1" smtClean="0"/>
              <a:t>diňe</a:t>
            </a:r>
            <a:r>
              <a:rPr lang="ru-RU" sz="3200" dirty="0" smtClean="0"/>
              <a:t> </a:t>
            </a:r>
            <a:r>
              <a:rPr lang="ru-RU" sz="3200" dirty="0" err="1" smtClean="0"/>
              <a:t>bir</a:t>
            </a:r>
            <a:r>
              <a:rPr lang="ru-RU" sz="3200" dirty="0" smtClean="0"/>
              <a:t> </a:t>
            </a:r>
            <a:r>
              <a:rPr lang="ru-RU" sz="3200" dirty="0" err="1" smtClean="0"/>
              <a:t>planly</a:t>
            </a:r>
            <a:r>
              <a:rPr lang="ru-RU" sz="3200" dirty="0" smtClean="0"/>
              <a:t> </a:t>
            </a:r>
            <a:r>
              <a:rPr lang="ru-RU" sz="3200" dirty="0" err="1" smtClean="0"/>
              <a:t>koordinatalar</a:t>
            </a:r>
            <a:r>
              <a:rPr lang="ru-RU" sz="3200" dirty="0" smtClean="0"/>
              <a:t> </a:t>
            </a:r>
            <a:r>
              <a:rPr lang="ru-RU" sz="3200" dirty="0" err="1" smtClean="0"/>
              <a:t>däl</a:t>
            </a:r>
            <a:r>
              <a:rPr lang="ru-RU" sz="3200" dirty="0" smtClean="0"/>
              <a:t> </a:t>
            </a:r>
            <a:r>
              <a:rPr lang="ru-RU" sz="3200" dirty="0" err="1" smtClean="0"/>
              <a:t>eýsem</a:t>
            </a:r>
            <a:r>
              <a:rPr lang="ru-RU" sz="3200" dirty="0" smtClean="0"/>
              <a:t> </a:t>
            </a:r>
            <a:r>
              <a:rPr lang="ru-RU" sz="3200" dirty="0" err="1" smtClean="0"/>
              <a:t>obýektleri</a:t>
            </a:r>
            <a:r>
              <a:rPr lang="ru-RU" sz="3200" dirty="0" smtClean="0"/>
              <a:t> </a:t>
            </a:r>
            <a:r>
              <a:rPr lang="ru-RU" sz="3200" dirty="0" err="1" smtClean="0"/>
              <a:t>emele</a:t>
            </a:r>
            <a:r>
              <a:rPr lang="ru-RU" sz="3200" dirty="0" smtClean="0"/>
              <a:t> </a:t>
            </a:r>
            <a:r>
              <a:rPr lang="ru-RU" sz="3200" dirty="0" err="1" smtClean="0"/>
              <a:t>getirýän</a:t>
            </a:r>
            <a:r>
              <a:rPr lang="ru-RU" sz="3200" dirty="0" smtClean="0"/>
              <a:t> </a:t>
            </a:r>
            <a:r>
              <a:rPr lang="ru-RU" sz="3200" dirty="0" err="1" smtClean="0"/>
              <a:t>atributlaryň</a:t>
            </a:r>
            <a:r>
              <a:rPr lang="ru-RU" sz="3200" dirty="0" smtClean="0"/>
              <a:t> </a:t>
            </a:r>
            <a:r>
              <a:rPr lang="ru-RU" sz="3200" dirty="0" err="1" smtClean="0"/>
              <a:t>sanyna</a:t>
            </a:r>
            <a:r>
              <a:rPr lang="ru-RU" sz="3200" dirty="0" smtClean="0"/>
              <a:t> </a:t>
            </a:r>
            <a:r>
              <a:rPr lang="ru-RU" sz="3200" dirty="0" err="1" smtClean="0"/>
              <a:t>girýän</a:t>
            </a:r>
            <a:r>
              <a:rPr lang="ru-RU" sz="3200" dirty="0" smtClean="0"/>
              <a:t> Z </a:t>
            </a:r>
            <a:r>
              <a:rPr lang="ru-RU" sz="3200" dirty="0" err="1" smtClean="0"/>
              <a:t>applikatasy</a:t>
            </a:r>
            <a:r>
              <a:rPr lang="ru-RU" sz="3200" dirty="0" smtClean="0"/>
              <a:t> (</a:t>
            </a:r>
            <a:r>
              <a:rPr lang="ru-RU" sz="3200" dirty="0" err="1" smtClean="0"/>
              <a:t>applikata</a:t>
            </a:r>
            <a:r>
              <a:rPr lang="ru-RU" sz="3200" dirty="0" smtClean="0"/>
              <a:t> </a:t>
            </a:r>
            <a:r>
              <a:rPr lang="ru-RU" sz="3200" dirty="0" err="1" smtClean="0"/>
              <a:t>edil</a:t>
            </a:r>
            <a:r>
              <a:rPr lang="ru-RU" sz="3200" dirty="0" smtClean="0"/>
              <a:t> </a:t>
            </a:r>
            <a:r>
              <a:rPr lang="ru-RU" sz="3200" dirty="0" err="1" smtClean="0"/>
              <a:t>absissa</a:t>
            </a:r>
            <a:r>
              <a:rPr lang="ru-RU" sz="3200" dirty="0" smtClean="0"/>
              <a:t>, </a:t>
            </a:r>
            <a:r>
              <a:rPr lang="ru-RU" sz="3200" dirty="0" err="1" smtClean="0"/>
              <a:t>ordinata</a:t>
            </a:r>
            <a:r>
              <a:rPr lang="ru-RU" sz="3200" dirty="0" smtClean="0"/>
              <a:t> </a:t>
            </a:r>
            <a:r>
              <a:rPr lang="ru-RU" sz="3200" dirty="0" err="1" smtClean="0"/>
              <a:t>diýlişi</a:t>
            </a:r>
            <a:r>
              <a:rPr lang="ru-RU" sz="3200" dirty="0" smtClean="0"/>
              <a:t> </a:t>
            </a:r>
            <a:r>
              <a:rPr lang="ru-RU" sz="3200" dirty="0" err="1" smtClean="0"/>
              <a:t>ýaly</a:t>
            </a:r>
            <a:r>
              <a:rPr lang="ru-RU" sz="3200" dirty="0" smtClean="0"/>
              <a:t> Z </a:t>
            </a:r>
            <a:r>
              <a:rPr lang="ru-RU" sz="3200" dirty="0" err="1" smtClean="0"/>
              <a:t>okunyň</a:t>
            </a:r>
            <a:r>
              <a:rPr lang="ru-RU" sz="3200" dirty="0" smtClean="0"/>
              <a:t> </a:t>
            </a:r>
            <a:r>
              <a:rPr lang="ru-RU" sz="3200" dirty="0" err="1" smtClean="0"/>
              <a:t>ululygy</a:t>
            </a:r>
            <a:r>
              <a:rPr lang="ru-RU" sz="3200" dirty="0" smtClean="0"/>
              <a:t>) </a:t>
            </a:r>
            <a:r>
              <a:rPr lang="ru-RU" sz="3200" dirty="0" err="1" smtClean="0"/>
              <a:t>bilen</a:t>
            </a:r>
            <a:r>
              <a:rPr lang="ru-RU" sz="3200" dirty="0" smtClean="0"/>
              <a:t> </a:t>
            </a:r>
            <a:r>
              <a:rPr lang="ru-RU" sz="3200" dirty="0" err="1" smtClean="0"/>
              <a:t>kesgitlenilýär</a:t>
            </a:r>
            <a:r>
              <a:rPr lang="ru-RU" sz="3200" dirty="0" smtClean="0"/>
              <a:t>; </a:t>
            </a:r>
            <a:r>
              <a:rPr lang="ru-RU" sz="3200" dirty="0" err="1" smtClean="0"/>
              <a:t>jisimiň</a:t>
            </a:r>
            <a:r>
              <a:rPr lang="ru-RU" sz="3200" dirty="0" smtClean="0"/>
              <a:t> </a:t>
            </a:r>
            <a:r>
              <a:rPr lang="ru-RU" sz="3200" dirty="0" err="1" smtClean="0"/>
              <a:t>gabygy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2976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8147" y="737937"/>
            <a:ext cx="10535653" cy="5439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b="1" dirty="0" smtClean="0"/>
              <a:t>Jisim</a:t>
            </a:r>
            <a:r>
              <a:rPr lang="hr-HR" sz="3200" dirty="0" smtClean="0"/>
              <a:t> – 3-ölçegli (göwrümleýin) obýekt, Z applikatasyny öz içine alýan koordinatalar tripleti bilen suratlandyrylýar we üstler bilen çäklendirilýär.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43" y="2137115"/>
            <a:ext cx="8537770" cy="472088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6195" y="3916031"/>
            <a:ext cx="38481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67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Giňişlik</a:t>
            </a:r>
            <a:r>
              <a:rPr lang="ru-RU" b="1" dirty="0"/>
              <a:t> </a:t>
            </a:r>
            <a:r>
              <a:rPr lang="ru-RU" b="1" dirty="0" err="1"/>
              <a:t>obýektiniň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beýan</a:t>
            </a:r>
            <a:r>
              <a:rPr lang="ru-RU" b="1" dirty="0"/>
              <a:t> </a:t>
            </a:r>
            <a:r>
              <a:rPr lang="ru-RU" b="1" dirty="0" err="1" smtClean="0"/>
              <a:t>edilmegi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obýektiniň</a:t>
            </a:r>
            <a:r>
              <a:rPr lang="ru-RU" sz="3200" dirty="0"/>
              <a:t> </a:t>
            </a:r>
            <a:r>
              <a:rPr lang="ru-RU" sz="3200" dirty="0" err="1"/>
              <a:t>umumy</a:t>
            </a:r>
            <a:r>
              <a:rPr lang="ru-RU" sz="3200" dirty="0"/>
              <a:t> </a:t>
            </a:r>
            <a:r>
              <a:rPr lang="ru-RU" sz="3200" dirty="0" err="1"/>
              <a:t>sanly</a:t>
            </a:r>
            <a:r>
              <a:rPr lang="ru-RU" sz="3200" dirty="0"/>
              <a:t> </a:t>
            </a:r>
            <a:r>
              <a:rPr lang="ru-RU" sz="3200" dirty="0" err="1"/>
              <a:t>beýan</a:t>
            </a:r>
            <a:r>
              <a:rPr lang="ru-RU" sz="3200" dirty="0"/>
              <a:t> </a:t>
            </a:r>
            <a:r>
              <a:rPr lang="ru-RU" sz="3200" dirty="0" err="1"/>
              <a:t>edilmesi</a:t>
            </a:r>
            <a:r>
              <a:rPr lang="ru-RU" sz="3200" dirty="0"/>
              <a:t> </a:t>
            </a:r>
            <a:r>
              <a:rPr lang="ru-RU" sz="3200" dirty="0" err="1"/>
              <a:t>aşakdakylary</a:t>
            </a:r>
            <a:r>
              <a:rPr lang="ru-RU" sz="3200" dirty="0"/>
              <a:t> </a:t>
            </a:r>
            <a:r>
              <a:rPr lang="ru-RU" sz="3200" dirty="0" err="1"/>
              <a:t>öz</a:t>
            </a:r>
            <a:r>
              <a:rPr lang="ru-RU" sz="3200" dirty="0"/>
              <a:t> </a:t>
            </a:r>
            <a:r>
              <a:rPr lang="ru-RU" sz="3200" dirty="0" err="1"/>
              <a:t>içine</a:t>
            </a:r>
            <a:r>
              <a:rPr lang="ru-RU" sz="3200" dirty="0"/>
              <a:t> </a:t>
            </a:r>
            <a:r>
              <a:rPr lang="ru-RU" sz="3200" dirty="0" err="1"/>
              <a:t>alýar</a:t>
            </a:r>
            <a:r>
              <a:rPr lang="ru-RU" sz="3200" dirty="0"/>
              <a:t>:</a:t>
            </a:r>
          </a:p>
          <a:p>
            <a:pPr lvl="0"/>
            <a:r>
              <a:rPr lang="ru-RU" sz="3200" b="1" i="1" dirty="0" err="1"/>
              <a:t>Atlandyrylyşy</a:t>
            </a:r>
            <a:r>
              <a:rPr lang="ru-RU" sz="3200" b="1" i="1" dirty="0"/>
              <a:t>;</a:t>
            </a:r>
            <a:endParaRPr lang="ru-RU" sz="3200" dirty="0"/>
          </a:p>
          <a:p>
            <a:pPr lvl="0"/>
            <a:r>
              <a:rPr lang="ru-RU" sz="3200" b="1" i="1" dirty="0" err="1"/>
              <a:t>Ýerleşýän</a:t>
            </a:r>
            <a:r>
              <a:rPr lang="ru-RU" sz="3200" b="1" i="1" dirty="0"/>
              <a:t> </a:t>
            </a:r>
            <a:r>
              <a:rPr lang="ru-RU" sz="3200" b="1" i="1" dirty="0" err="1"/>
              <a:t>ýerini</a:t>
            </a:r>
            <a:r>
              <a:rPr lang="ru-RU" sz="3200" b="1" i="1" dirty="0"/>
              <a:t> </a:t>
            </a:r>
            <a:r>
              <a:rPr lang="ru-RU" sz="3200" b="1" i="1" dirty="0" err="1"/>
              <a:t>görkezmek</a:t>
            </a:r>
            <a:r>
              <a:rPr lang="ru-RU" sz="3200" b="1" i="1" dirty="0"/>
              <a:t>;</a:t>
            </a:r>
            <a:endParaRPr lang="ru-RU" sz="3200" dirty="0"/>
          </a:p>
          <a:p>
            <a:pPr lvl="0"/>
            <a:r>
              <a:rPr lang="ru-RU" sz="3200" b="1" i="1" dirty="0" err="1"/>
              <a:t>Alamatlarynyň</a:t>
            </a:r>
            <a:r>
              <a:rPr lang="ru-RU" sz="3200" b="1" i="1" dirty="0"/>
              <a:t> </a:t>
            </a:r>
            <a:r>
              <a:rPr lang="ru-RU" sz="3200" b="1" i="1" dirty="0" err="1"/>
              <a:t>toplumy</a:t>
            </a:r>
            <a:r>
              <a:rPr lang="ru-RU" sz="3200" b="1" i="1" dirty="0"/>
              <a:t>;</a:t>
            </a:r>
            <a:endParaRPr lang="ru-RU" sz="3200" dirty="0"/>
          </a:p>
          <a:p>
            <a:pPr lvl="0"/>
            <a:r>
              <a:rPr lang="ru-RU" sz="3200" b="1" i="1" dirty="0" err="1"/>
              <a:t>Beýleki</a:t>
            </a:r>
            <a:r>
              <a:rPr lang="ru-RU" sz="3200" b="1" i="1" dirty="0"/>
              <a:t> </a:t>
            </a:r>
            <a:r>
              <a:rPr lang="ru-RU" sz="3200" b="1" i="1" dirty="0" err="1"/>
              <a:t>obýektler</a:t>
            </a:r>
            <a:r>
              <a:rPr lang="ru-RU" sz="3200" b="1" i="1" dirty="0"/>
              <a:t> </a:t>
            </a:r>
            <a:r>
              <a:rPr lang="ru-RU" sz="3200" b="1" i="1" dirty="0" err="1"/>
              <a:t>bilen</a:t>
            </a:r>
            <a:r>
              <a:rPr lang="ru-RU" sz="3200" b="1" i="1" dirty="0"/>
              <a:t> </a:t>
            </a:r>
            <a:r>
              <a:rPr lang="ru-RU" sz="3200" b="1" i="1" dirty="0" err="1"/>
              <a:t>gatnaşygy</a:t>
            </a:r>
            <a:r>
              <a:rPr lang="ru-RU" sz="3200" b="1" i="1" dirty="0"/>
              <a:t>;</a:t>
            </a:r>
            <a:endParaRPr lang="ru-RU" sz="3200" dirty="0"/>
          </a:p>
          <a:p>
            <a:pPr lvl="0"/>
            <a:r>
              <a:rPr lang="ru-RU" sz="3200" b="1" i="1" dirty="0" err="1"/>
              <a:t>Giňişlikde</a:t>
            </a:r>
            <a:r>
              <a:rPr lang="ru-RU" sz="3200" b="1" i="1" dirty="0"/>
              <a:t> “</a:t>
            </a:r>
            <a:r>
              <a:rPr lang="ru-RU" sz="3200" b="1" i="1" dirty="0" err="1"/>
              <a:t>özüni</a:t>
            </a:r>
            <a:r>
              <a:rPr lang="ru-RU" sz="3200" b="1" i="1" dirty="0"/>
              <a:t> </a:t>
            </a:r>
            <a:r>
              <a:rPr lang="ru-RU" sz="3200" b="1" i="1" dirty="0" err="1"/>
              <a:t>alyp</a:t>
            </a:r>
            <a:r>
              <a:rPr lang="ru-RU" sz="3200" b="1" i="1" dirty="0"/>
              <a:t> </a:t>
            </a:r>
            <a:r>
              <a:rPr lang="ru-RU" sz="3200" b="1" i="1" dirty="0" err="1"/>
              <a:t>barşy</a:t>
            </a:r>
            <a:r>
              <a:rPr lang="ru-RU" sz="3200" b="1" i="1" dirty="0"/>
              <a:t>”</a:t>
            </a:r>
            <a:endParaRPr lang="ru-RU" sz="3200" dirty="0"/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29917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787</Words>
  <Application>Microsoft Office PowerPoint</Application>
  <PresentationFormat>Широкоэкранный</PresentationFormat>
  <Paragraphs>39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Giňişlik (geografik) obýektler</vt:lpstr>
      <vt:lpstr>Презентация PowerPoint</vt:lpstr>
      <vt:lpstr>Giňişlik obýektleri barada maglumatlaryň käbir köplügi giňişlik maglumatlaryny emele getirýär. Olar özara bagly iki bölekden durýar:</vt:lpstr>
      <vt:lpstr>Giňişlik obýektleriniň başlangyç görnüşleri</vt:lpstr>
      <vt:lpstr>Çyzyk (çyzykly obýekt, poliliniýa) – 1-ölçegli obýekt, planly koordinatalary belli bolan nokatlaryň azyndan 2 sanysynyň yzygiderligi bilen emele getirilýär</vt:lpstr>
      <vt:lpstr>Презентация PowerPoint</vt:lpstr>
      <vt:lpstr>Презентация PowerPoint</vt:lpstr>
      <vt:lpstr>Презентация PowerPoint</vt:lpstr>
      <vt:lpstr>Giňişlik obýektiniň sanly beýan edilmegi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Giňişlik (geografik) obýektler</dc:title>
  <dc:creator>Lenovo</dc:creator>
  <cp:lastModifiedBy>Lenovo</cp:lastModifiedBy>
  <cp:revision>11</cp:revision>
  <dcterms:created xsi:type="dcterms:W3CDTF">2020-09-15T08:23:57Z</dcterms:created>
  <dcterms:modified xsi:type="dcterms:W3CDTF">2020-09-16T07:41:23Z</dcterms:modified>
</cp:coreProperties>
</file>