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72" r:id="rId8"/>
    <p:sldId id="273" r:id="rId9"/>
    <p:sldId id="277" r:id="rId10"/>
    <p:sldId id="278" r:id="rId11"/>
    <p:sldId id="279" r:id="rId12"/>
    <p:sldId id="280" r:id="rId13"/>
    <p:sldId id="281" r:id="rId14"/>
    <p:sldId id="283" r:id="rId15"/>
    <p:sldId id="28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15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95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786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087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141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214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490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052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19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53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08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66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67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52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64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60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76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63AD0D5-897F-43AA-B21B-7B4A7311BE29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43B0-6BA4-4F4B-84C0-91BD1AA1A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9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2" y="293913"/>
            <a:ext cx="11734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12-nji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tema</a:t>
            </a:r>
            <a:endParaRPr lang="ru-RU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TÜRKMENISTANYŇ SUW BAÝLYKLARY WE OLARYŇ EKOLOGIK MESELELERI</a:t>
            </a:r>
            <a:endParaRPr lang="ru-RU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okuwyň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meýilnamasy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:</a:t>
            </a:r>
            <a:endParaRPr lang="ru-RU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1.	Türkmenistanyň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baýlyklarynyň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meseleleri</a:t>
            </a:r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2.	Türkmenistanyň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derýalary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ýagdaýy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hojalyk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ähmiýeti</a:t>
            </a:r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3.	"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Altyn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asyr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"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Türkmen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kölüniň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ekologiýa-ykdysady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ähmiýeti</a:t>
            </a:r>
            <a:endParaRPr lang="en-US" sz="28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4.	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Dünýäniň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Türkmenistanyň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baýlyklarynyň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hapalanmagyna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zaýalanmagyna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azalmagyna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garşy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göreş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çäreleri</a:t>
            </a:r>
            <a:endParaRPr lang="en-US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453415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211430"/>
            <a:ext cx="1147156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•	</a:t>
            </a:r>
            <a:r>
              <a:rPr lang="en-US" sz="2400" dirty="0" err="1"/>
              <a:t>ýurduň</a:t>
            </a:r>
            <a:r>
              <a:rPr lang="en-US" sz="2400" dirty="0"/>
              <a:t> </a:t>
            </a:r>
            <a:r>
              <a:rPr lang="en-US" sz="2400" dirty="0" err="1"/>
              <a:t>günorta-günbatar</a:t>
            </a:r>
            <a:r>
              <a:rPr lang="en-US" sz="2400" dirty="0"/>
              <a:t> </a:t>
            </a:r>
            <a:r>
              <a:rPr lang="en-US" sz="2400" dirty="0" err="1"/>
              <a:t>böleginde</a:t>
            </a:r>
            <a:r>
              <a:rPr lang="en-US" sz="2400" dirty="0"/>
              <a:t> 3 </a:t>
            </a:r>
            <a:r>
              <a:rPr lang="en-US" sz="2400" dirty="0" err="1"/>
              <a:t>mln</a:t>
            </a:r>
            <a:r>
              <a:rPr lang="en-US" sz="2400" dirty="0"/>
              <a:t>. </a:t>
            </a:r>
            <a:r>
              <a:rPr lang="en-US" sz="2400" dirty="0" err="1"/>
              <a:t>ga</a:t>
            </a:r>
            <a:r>
              <a:rPr lang="en-US" sz="2400" dirty="0"/>
              <a:t> </a:t>
            </a:r>
            <a:r>
              <a:rPr lang="en-US" sz="2400" dirty="0" err="1"/>
              <a:t>ýerde</a:t>
            </a:r>
            <a:r>
              <a:rPr lang="en-US" sz="2400" dirty="0"/>
              <a:t> </a:t>
            </a:r>
            <a:r>
              <a:rPr lang="en-US" sz="2400" dirty="0" err="1"/>
              <a:t>öri</a:t>
            </a:r>
            <a:r>
              <a:rPr lang="en-US" sz="2400" dirty="0"/>
              <a:t> </a:t>
            </a:r>
            <a:r>
              <a:rPr lang="en-US" sz="2400" dirty="0" err="1"/>
              <a:t>meýdanyny</a:t>
            </a:r>
            <a:r>
              <a:rPr lang="en-US" sz="2400" dirty="0"/>
              <a:t> </a:t>
            </a:r>
            <a:r>
              <a:rPr lang="en-US" sz="2400" dirty="0" err="1"/>
              <a:t>suwlulandyrmak</a:t>
            </a:r>
            <a:r>
              <a:rPr lang="en-US" sz="2400" dirty="0"/>
              <a:t> </a:t>
            </a:r>
            <a:r>
              <a:rPr lang="en-US" sz="2400" dirty="0" err="1"/>
              <a:t>mümkinçiliginden</a:t>
            </a:r>
            <a:r>
              <a:rPr lang="en-US" sz="2400" dirty="0"/>
              <a:t> </a:t>
            </a:r>
            <a:r>
              <a:rPr lang="en-US" sz="2400" dirty="0" err="1"/>
              <a:t>goşmaça</a:t>
            </a:r>
            <a:r>
              <a:rPr lang="en-US" sz="2400" dirty="0"/>
              <a:t> </a:t>
            </a:r>
            <a:r>
              <a:rPr lang="en-US" sz="2400" dirty="0" err="1"/>
              <a:t>girdejiniň</a:t>
            </a:r>
            <a:r>
              <a:rPr lang="en-US" sz="2400" dirty="0"/>
              <a:t> </a:t>
            </a:r>
            <a:r>
              <a:rPr lang="en-US" sz="2400" dirty="0" err="1"/>
              <a:t>alynmagy</a:t>
            </a:r>
            <a:r>
              <a:rPr lang="en-US" sz="2400" dirty="0"/>
              <a:t>, </a:t>
            </a:r>
            <a:r>
              <a:rPr lang="en-US" sz="2400" dirty="0" err="1"/>
              <a:t>dowarlaryň</a:t>
            </a:r>
            <a:r>
              <a:rPr lang="en-US" sz="2400" dirty="0"/>
              <a:t> we </a:t>
            </a:r>
            <a:r>
              <a:rPr lang="en-US" sz="2400" dirty="0" err="1"/>
              <a:t>düýeleriň</a:t>
            </a:r>
            <a:r>
              <a:rPr lang="en-US" sz="2400" dirty="0"/>
              <a:t> </a:t>
            </a:r>
            <a:r>
              <a:rPr lang="en-US" sz="2400" dirty="0" err="1"/>
              <a:t>baş</a:t>
            </a:r>
            <a:r>
              <a:rPr lang="en-US" sz="2400" dirty="0"/>
              <a:t> </a:t>
            </a:r>
            <a:r>
              <a:rPr lang="en-US" sz="2400" dirty="0" err="1"/>
              <a:t>sanyny</a:t>
            </a:r>
            <a:r>
              <a:rPr lang="en-US" sz="2400" dirty="0"/>
              <a:t> </a:t>
            </a:r>
            <a:r>
              <a:rPr lang="en-US" sz="2400" dirty="0" err="1"/>
              <a:t>artdyrmak</a:t>
            </a:r>
            <a:r>
              <a:rPr lang="en-US" sz="2400" dirty="0"/>
              <a:t> </a:t>
            </a:r>
            <a:r>
              <a:rPr lang="en-US" sz="2400" dirty="0" err="1"/>
              <a:t>mümkinçiliginiň</a:t>
            </a:r>
            <a:r>
              <a:rPr lang="en-US" sz="2400" dirty="0"/>
              <a:t> </a:t>
            </a:r>
            <a:r>
              <a:rPr lang="en-US" sz="2400" dirty="0" err="1"/>
              <a:t>döredilmegi</a:t>
            </a:r>
            <a:r>
              <a:rPr lang="en-US" sz="2400" dirty="0"/>
              <a:t>;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zeýakabalaryň</a:t>
            </a:r>
            <a:r>
              <a:rPr lang="en-US" sz="2400" dirty="0"/>
              <a:t> </a:t>
            </a:r>
            <a:r>
              <a:rPr lang="en-US" sz="2400" dirty="0" err="1"/>
              <a:t>ugrunda</a:t>
            </a:r>
            <a:r>
              <a:rPr lang="en-US" sz="2400" dirty="0"/>
              <a:t> </a:t>
            </a:r>
            <a:r>
              <a:rPr lang="en-US" sz="2400" dirty="0" err="1"/>
              <a:t>ot-iým</a:t>
            </a:r>
            <a:r>
              <a:rPr lang="en-US" sz="2400" dirty="0"/>
              <a:t> </a:t>
            </a:r>
            <a:r>
              <a:rPr lang="en-US" sz="2400" dirty="0" err="1"/>
              <a:t>önümçiliginden</a:t>
            </a:r>
            <a:r>
              <a:rPr lang="en-US" sz="2400" dirty="0"/>
              <a:t> </a:t>
            </a:r>
            <a:r>
              <a:rPr lang="en-US" sz="2400" dirty="0" err="1"/>
              <a:t>goşmaça</a:t>
            </a:r>
            <a:r>
              <a:rPr lang="en-US" sz="2400" dirty="0"/>
              <a:t> </a:t>
            </a:r>
            <a:r>
              <a:rPr lang="en-US" sz="2400" dirty="0" err="1"/>
              <a:t>girdejiniň</a:t>
            </a:r>
            <a:r>
              <a:rPr lang="en-US" sz="2400" dirty="0"/>
              <a:t> </a:t>
            </a:r>
            <a:r>
              <a:rPr lang="en-US" sz="2400" dirty="0" err="1"/>
              <a:t>alynmagy</a:t>
            </a:r>
            <a:r>
              <a:rPr lang="en-US" sz="2400" dirty="0"/>
              <a:t>;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ekin</a:t>
            </a:r>
            <a:r>
              <a:rPr lang="en-US" sz="2400" dirty="0"/>
              <a:t> </a:t>
            </a:r>
            <a:r>
              <a:rPr lang="en-US" sz="2400" dirty="0" err="1"/>
              <a:t>dolanyşygynyň</a:t>
            </a:r>
            <a:r>
              <a:rPr lang="en-US" sz="2400" dirty="0"/>
              <a:t> </a:t>
            </a:r>
            <a:r>
              <a:rPr lang="en-US" sz="2400" dirty="0" err="1"/>
              <a:t>meýdanlarynyň</a:t>
            </a:r>
            <a:r>
              <a:rPr lang="en-US" sz="2400" dirty="0"/>
              <a:t> </a:t>
            </a:r>
            <a:r>
              <a:rPr lang="en-US" sz="2400" dirty="0" err="1"/>
              <a:t>töwereginde</a:t>
            </a:r>
            <a:r>
              <a:rPr lang="en-US" sz="2400" dirty="0"/>
              <a:t> </a:t>
            </a:r>
            <a:r>
              <a:rPr lang="en-US" sz="2400" dirty="0" err="1"/>
              <a:t>zeýakaba-zeýkeş</a:t>
            </a:r>
            <a:r>
              <a:rPr lang="en-US" sz="2400" dirty="0"/>
              <a:t> </a:t>
            </a:r>
            <a:r>
              <a:rPr lang="en-US" sz="2400" dirty="0" err="1"/>
              <a:t>suwlaryndan</a:t>
            </a:r>
            <a:r>
              <a:rPr lang="en-US" sz="2400" dirty="0"/>
              <a:t> </a:t>
            </a:r>
            <a:r>
              <a:rPr lang="en-US" sz="2400" dirty="0" err="1"/>
              <a:t>peýdalanmak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ösdürilip</a:t>
            </a:r>
            <a:r>
              <a:rPr lang="en-US" sz="2400" dirty="0"/>
              <a:t> </a:t>
            </a:r>
            <a:r>
              <a:rPr lang="en-US" sz="2400" dirty="0" err="1"/>
              <a:t>ýetişdirilen</a:t>
            </a:r>
            <a:r>
              <a:rPr lang="en-US" sz="2400" dirty="0"/>
              <a:t> </a:t>
            </a:r>
            <a:r>
              <a:rPr lang="en-US" sz="2400" dirty="0" err="1"/>
              <a:t>duza</a:t>
            </a:r>
            <a:r>
              <a:rPr lang="en-US" sz="2400" dirty="0"/>
              <a:t> </a:t>
            </a:r>
            <a:r>
              <a:rPr lang="en-US" sz="2400" dirty="0" err="1"/>
              <a:t>çydamly</a:t>
            </a:r>
            <a:r>
              <a:rPr lang="en-US" sz="2400" dirty="0"/>
              <a:t> </a:t>
            </a:r>
            <a:r>
              <a:rPr lang="en-US" sz="2400" dirty="0" err="1"/>
              <a:t>gyrymsy</a:t>
            </a:r>
            <a:r>
              <a:rPr lang="en-US" sz="2400" dirty="0"/>
              <a:t> </a:t>
            </a:r>
            <a:r>
              <a:rPr lang="en-US" sz="2400" dirty="0" err="1"/>
              <a:t>agaç</a:t>
            </a:r>
            <a:r>
              <a:rPr lang="en-US" sz="2400" dirty="0"/>
              <a:t> </a:t>
            </a:r>
            <a:r>
              <a:rPr lang="en-US" sz="2400" dirty="0" err="1"/>
              <a:t>nahallaryndan</a:t>
            </a:r>
            <a:r>
              <a:rPr lang="en-US" sz="2400" dirty="0"/>
              <a:t> </a:t>
            </a:r>
            <a:r>
              <a:rPr lang="en-US" sz="2400" dirty="0" err="1"/>
              <a:t>gorag</a:t>
            </a:r>
            <a:r>
              <a:rPr lang="en-US" sz="2400" dirty="0"/>
              <a:t> </a:t>
            </a:r>
            <a:r>
              <a:rPr lang="en-US" sz="2400" dirty="0" err="1"/>
              <a:t>tokaý</a:t>
            </a:r>
            <a:r>
              <a:rPr lang="en-US" sz="2400" dirty="0"/>
              <a:t> </a:t>
            </a:r>
            <a:r>
              <a:rPr lang="en-US" sz="2400" dirty="0" err="1"/>
              <a:t>zolaklarynyň</a:t>
            </a:r>
            <a:r>
              <a:rPr lang="en-US" sz="2400" dirty="0"/>
              <a:t> </a:t>
            </a:r>
            <a:r>
              <a:rPr lang="en-US" sz="2400" dirty="0" err="1"/>
              <a:t>döredilmegi</a:t>
            </a:r>
            <a:r>
              <a:rPr lang="en-US" sz="2400" dirty="0"/>
              <a:t>;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täze</a:t>
            </a:r>
            <a:r>
              <a:rPr lang="en-US" sz="2400" dirty="0"/>
              <a:t> </a:t>
            </a:r>
            <a:r>
              <a:rPr lang="en-US" sz="2400" dirty="0" err="1"/>
              <a:t>işçi</a:t>
            </a:r>
            <a:r>
              <a:rPr lang="en-US" sz="2400" dirty="0"/>
              <a:t> </a:t>
            </a:r>
            <a:r>
              <a:rPr lang="en-US" sz="2400" dirty="0" err="1"/>
              <a:t>orunlarynyň</a:t>
            </a:r>
            <a:r>
              <a:rPr lang="en-US" sz="2400" dirty="0"/>
              <a:t>, </a:t>
            </a:r>
            <a:r>
              <a:rPr lang="en-US" sz="2400" dirty="0" err="1"/>
              <a:t>rekreasiýa</a:t>
            </a:r>
            <a:r>
              <a:rPr lang="en-US" sz="2400" dirty="0"/>
              <a:t> </a:t>
            </a:r>
            <a:r>
              <a:rPr lang="en-US" sz="2400" dirty="0" err="1"/>
              <a:t>obýektleriniň</a:t>
            </a:r>
            <a:r>
              <a:rPr lang="en-US" sz="2400" dirty="0"/>
              <a:t>, </a:t>
            </a:r>
            <a:r>
              <a:rPr lang="en-US" sz="2400" dirty="0" err="1"/>
              <a:t>syýahatçylygyň</a:t>
            </a:r>
            <a:r>
              <a:rPr lang="en-US" sz="2400" dirty="0"/>
              <a:t> we </a:t>
            </a:r>
            <a:r>
              <a:rPr lang="en-US" sz="2400" dirty="0" err="1"/>
              <a:t>dynç</a:t>
            </a:r>
            <a:r>
              <a:rPr lang="en-US" sz="2400" dirty="0"/>
              <a:t> </a:t>
            </a:r>
            <a:r>
              <a:rPr lang="en-US" sz="2400" dirty="0" err="1"/>
              <a:t>alyşyň</a:t>
            </a:r>
            <a:r>
              <a:rPr lang="en-US" sz="2400" dirty="0"/>
              <a:t> </a:t>
            </a:r>
            <a:r>
              <a:rPr lang="en-US" sz="2400" dirty="0" err="1"/>
              <a:t>döredilmegi</a:t>
            </a:r>
            <a:r>
              <a:rPr lang="en-US" sz="2400" dirty="0"/>
              <a:t>, </a:t>
            </a:r>
            <a:r>
              <a:rPr lang="en-US" sz="2400" dirty="0" err="1"/>
              <a:t>ýerli</a:t>
            </a:r>
            <a:r>
              <a:rPr lang="en-US" sz="2400" dirty="0"/>
              <a:t> </a:t>
            </a:r>
            <a:r>
              <a:rPr lang="en-US" sz="2400" dirty="0" err="1"/>
              <a:t>ilatyň</a:t>
            </a:r>
            <a:r>
              <a:rPr lang="en-US" sz="2400" dirty="0"/>
              <a:t> </a:t>
            </a:r>
            <a:r>
              <a:rPr lang="en-US" sz="2400" dirty="0" err="1"/>
              <a:t>ýaşaýyş</a:t>
            </a:r>
            <a:r>
              <a:rPr lang="en-US" sz="2400" dirty="0"/>
              <a:t> </a:t>
            </a:r>
            <a:r>
              <a:rPr lang="en-US" sz="2400" dirty="0" err="1"/>
              <a:t>derejesiniň</a:t>
            </a:r>
            <a:r>
              <a:rPr lang="en-US" sz="2400" dirty="0"/>
              <a:t> </a:t>
            </a:r>
            <a:r>
              <a:rPr lang="en-US" sz="2400" dirty="0" err="1"/>
              <a:t>ýokarlandyrylmagy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Türkmen</a:t>
            </a:r>
            <a:r>
              <a:rPr lang="en-US" sz="2400" dirty="0"/>
              <a:t> </a:t>
            </a:r>
            <a:r>
              <a:rPr lang="en-US" sz="2400" dirty="0" err="1"/>
              <a:t>kölüniň</a:t>
            </a:r>
            <a:r>
              <a:rPr lang="en-US" sz="2400" dirty="0"/>
              <a:t>  </a:t>
            </a:r>
            <a:r>
              <a:rPr lang="en-US" sz="2400" dirty="0" err="1"/>
              <a:t>sebitleýin</a:t>
            </a:r>
            <a:r>
              <a:rPr lang="en-US" sz="2400" dirty="0"/>
              <a:t>  </a:t>
            </a:r>
            <a:r>
              <a:rPr lang="en-US" sz="2400" dirty="0" err="1"/>
              <a:t>jähtden</a:t>
            </a:r>
            <a:r>
              <a:rPr lang="en-US" sz="2400" dirty="0"/>
              <a:t> </a:t>
            </a:r>
            <a:r>
              <a:rPr lang="en-US" sz="2400" dirty="0" err="1"/>
              <a:t>ähmiýeti</a:t>
            </a:r>
            <a:r>
              <a:rPr lang="en-US" sz="2400" dirty="0"/>
              <a:t> </a:t>
            </a:r>
            <a:r>
              <a:rPr lang="en-US" sz="2400" dirty="0" err="1"/>
              <a:t>aşakdakylardan</a:t>
            </a:r>
            <a:r>
              <a:rPr lang="en-US" sz="2400" dirty="0"/>
              <a:t> </a:t>
            </a:r>
            <a:r>
              <a:rPr lang="en-US" sz="2400" dirty="0" err="1"/>
              <a:t>ybaratdyr</a:t>
            </a:r>
            <a:r>
              <a:rPr lang="en-US" sz="2400" dirty="0"/>
              <a:t>: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zeýakaba</a:t>
            </a:r>
            <a:r>
              <a:rPr lang="en-US" sz="2400" dirty="0"/>
              <a:t> </a:t>
            </a:r>
            <a:r>
              <a:rPr lang="en-US" sz="2400" dirty="0" err="1"/>
              <a:t>suwlarynyň</a:t>
            </a:r>
            <a:r>
              <a:rPr lang="en-US" sz="2400" dirty="0"/>
              <a:t> </a:t>
            </a:r>
            <a:r>
              <a:rPr lang="en-US" sz="2400" dirty="0" err="1"/>
              <a:t>Amyderýa</a:t>
            </a:r>
            <a:r>
              <a:rPr lang="en-US" sz="2400" dirty="0"/>
              <a:t> </a:t>
            </a:r>
            <a:r>
              <a:rPr lang="en-US" sz="2400" dirty="0" err="1"/>
              <a:t>guýulmagynyň</a:t>
            </a:r>
            <a:r>
              <a:rPr lang="en-US" sz="2400" dirty="0"/>
              <a:t> </a:t>
            </a:r>
            <a:r>
              <a:rPr lang="en-US" sz="2400" dirty="0" err="1"/>
              <a:t>bes</a:t>
            </a:r>
            <a:r>
              <a:rPr lang="en-US" sz="2400" dirty="0"/>
              <a:t> </a:t>
            </a:r>
            <a:r>
              <a:rPr lang="en-US" sz="2400" dirty="0" err="1"/>
              <a:t>edilmegi</a:t>
            </a:r>
            <a:r>
              <a:rPr lang="en-US" sz="2400" dirty="0"/>
              <a:t> we </a:t>
            </a:r>
            <a:r>
              <a:rPr lang="en-US" sz="2400" dirty="0" err="1"/>
              <a:t>suwuň</a:t>
            </a:r>
            <a:r>
              <a:rPr lang="en-US" sz="2400" dirty="0"/>
              <a:t> </a:t>
            </a:r>
            <a:r>
              <a:rPr lang="en-US" sz="2400" dirty="0" err="1"/>
              <a:t>hiliniň</a:t>
            </a:r>
            <a:r>
              <a:rPr lang="en-US" sz="2400" dirty="0"/>
              <a:t> </a:t>
            </a:r>
            <a:r>
              <a:rPr lang="en-US" sz="2400" dirty="0" err="1"/>
              <a:t>gowulandyrylmagy</a:t>
            </a:r>
            <a:r>
              <a:rPr lang="en-US" sz="2400" dirty="0"/>
              <a:t>, </a:t>
            </a:r>
            <a:r>
              <a:rPr lang="en-US" sz="2400" dirty="0" err="1"/>
              <a:t>Horezm</a:t>
            </a:r>
            <a:r>
              <a:rPr lang="en-US" sz="2400" dirty="0"/>
              <a:t> </a:t>
            </a:r>
            <a:r>
              <a:rPr lang="en-US" sz="2400" dirty="0" err="1"/>
              <a:t>welaýatynda</a:t>
            </a:r>
            <a:r>
              <a:rPr lang="en-US" sz="2400" dirty="0"/>
              <a:t> we </a:t>
            </a:r>
            <a:r>
              <a:rPr lang="en-US" sz="2400" dirty="0" err="1"/>
              <a:t>Garagalpagystanda</a:t>
            </a:r>
            <a:r>
              <a:rPr lang="en-US" sz="2400" dirty="0"/>
              <a:t> </a:t>
            </a:r>
            <a:r>
              <a:rPr lang="en-US" sz="2400" dirty="0" err="1"/>
              <a:t>ilatyň</a:t>
            </a:r>
            <a:r>
              <a:rPr lang="en-US" sz="2400" dirty="0"/>
              <a:t> </a:t>
            </a:r>
            <a:r>
              <a:rPr lang="en-US" sz="2400" dirty="0" err="1"/>
              <a:t>saglygynyň</a:t>
            </a:r>
            <a:r>
              <a:rPr lang="en-US" sz="2400" dirty="0"/>
              <a:t> </a:t>
            </a:r>
            <a:r>
              <a:rPr lang="en-US" sz="2400" dirty="0" err="1"/>
              <a:t>gowulandyrylmagy</a:t>
            </a:r>
            <a:r>
              <a:rPr lang="en-US" sz="2400" dirty="0"/>
              <a:t>;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goňşy</a:t>
            </a:r>
            <a:r>
              <a:rPr lang="en-US" sz="2400" dirty="0"/>
              <a:t> </a:t>
            </a:r>
            <a:r>
              <a:rPr lang="en-US" sz="2400" dirty="0" err="1"/>
              <a:t>ýurtlara</a:t>
            </a:r>
            <a:r>
              <a:rPr lang="en-US" sz="2400" dirty="0"/>
              <a:t> </a:t>
            </a:r>
            <a:r>
              <a:rPr lang="en-US" sz="2400" dirty="0" err="1"/>
              <a:t>şor-tozanyň</a:t>
            </a:r>
            <a:r>
              <a:rPr lang="en-US" sz="2400" dirty="0"/>
              <a:t> </a:t>
            </a:r>
            <a:r>
              <a:rPr lang="en-US" sz="2400" dirty="0" err="1"/>
              <a:t>geçmeginiň</a:t>
            </a:r>
            <a:r>
              <a:rPr lang="en-US" sz="2400" dirty="0"/>
              <a:t> </a:t>
            </a:r>
            <a:r>
              <a:rPr lang="en-US" sz="2400" dirty="0" err="1"/>
              <a:t>aradan</a:t>
            </a:r>
            <a:r>
              <a:rPr lang="en-US" sz="2400" dirty="0"/>
              <a:t> </a:t>
            </a:r>
            <a:r>
              <a:rPr lang="en-US" sz="2400" dirty="0" err="1"/>
              <a:t>aýrylmagy</a:t>
            </a:r>
            <a:r>
              <a:rPr lang="en-US" sz="2400" dirty="0"/>
              <a:t>;</a:t>
            </a:r>
          </a:p>
          <a:p>
            <a:r>
              <a:rPr lang="en-US" sz="2400" dirty="0"/>
              <a:t>•	</a:t>
            </a:r>
            <a:r>
              <a:rPr lang="en-US" sz="2400" dirty="0" err="1"/>
              <a:t>gowşak</a:t>
            </a:r>
            <a:r>
              <a:rPr lang="en-US" sz="2400" dirty="0"/>
              <a:t> </a:t>
            </a:r>
            <a:r>
              <a:rPr lang="en-US" sz="2400" dirty="0" err="1"/>
              <a:t>şorlaşan</a:t>
            </a:r>
            <a:r>
              <a:rPr lang="en-US" sz="2400" dirty="0"/>
              <a:t> </a:t>
            </a:r>
            <a:r>
              <a:rPr lang="en-US" sz="2400" dirty="0" err="1"/>
              <a:t>suwlardan</a:t>
            </a:r>
            <a:r>
              <a:rPr lang="en-US" sz="2400" dirty="0"/>
              <a:t> </a:t>
            </a:r>
            <a:r>
              <a:rPr lang="en-US" sz="2400" dirty="0" err="1"/>
              <a:t>peýdalanmak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ekinleri</a:t>
            </a:r>
            <a:r>
              <a:rPr lang="en-US" sz="2400" dirty="0"/>
              <a:t> </a:t>
            </a:r>
            <a:r>
              <a:rPr lang="en-US" sz="2400" dirty="0" err="1"/>
              <a:t>ösdürip</a:t>
            </a:r>
            <a:r>
              <a:rPr lang="en-US" sz="2400" dirty="0"/>
              <a:t> </a:t>
            </a:r>
            <a:r>
              <a:rPr lang="en-US" sz="2400" dirty="0" err="1"/>
              <a:t>ýetişdirmekde</a:t>
            </a:r>
            <a:r>
              <a:rPr lang="en-US" sz="2400" dirty="0"/>
              <a:t> </a:t>
            </a:r>
            <a:r>
              <a:rPr lang="en-US" sz="2400" dirty="0" err="1"/>
              <a:t>tejribe</a:t>
            </a:r>
            <a:r>
              <a:rPr lang="en-US" sz="2400" dirty="0"/>
              <a:t> </a:t>
            </a:r>
            <a:r>
              <a:rPr lang="en-US" sz="2400" dirty="0" err="1"/>
              <a:t>toplanmagy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9694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307861"/>
            <a:ext cx="11277601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4</a:t>
            </a:r>
            <a:r>
              <a:rPr lang="en-U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	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Dünýäniň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Türkmenistanyň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baýlyklarynyň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hapalanmagyna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zaýalanmagyna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azalmagyna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garşy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göreş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9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çäreleri</a:t>
            </a:r>
            <a:endParaRPr lang="en-US" sz="29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just"/>
            <a:r>
              <a:rPr lang="en-US" sz="2900" dirty="0"/>
              <a:t> </a:t>
            </a:r>
            <a:r>
              <a:rPr lang="en-US" sz="2900" dirty="0" err="1"/>
              <a:t>Dünýäniň</a:t>
            </a:r>
            <a:r>
              <a:rPr lang="en-US" sz="2900" dirty="0"/>
              <a:t>, </a:t>
            </a:r>
            <a:r>
              <a:rPr lang="en-US" sz="2900" dirty="0" err="1"/>
              <a:t>şeýle</a:t>
            </a:r>
            <a:r>
              <a:rPr lang="en-US" sz="2900" dirty="0"/>
              <a:t>-de Türkmenistanyň </a:t>
            </a:r>
            <a:r>
              <a:rPr lang="en-US" sz="2900" dirty="0" err="1"/>
              <a:t>suw</a:t>
            </a:r>
            <a:r>
              <a:rPr lang="en-US" sz="2900" dirty="0"/>
              <a:t> </a:t>
            </a:r>
            <a:r>
              <a:rPr lang="en-US" sz="2900" dirty="0" err="1"/>
              <a:t>baýlyklarynyň</a:t>
            </a:r>
            <a:r>
              <a:rPr lang="en-US" sz="2900" dirty="0"/>
              <a:t> </a:t>
            </a:r>
            <a:r>
              <a:rPr lang="en-US" sz="2900" dirty="0" err="1"/>
              <a:t>hapalanmagy</a:t>
            </a:r>
            <a:r>
              <a:rPr lang="en-US" sz="2900" dirty="0"/>
              <a:t> </a:t>
            </a:r>
            <a:r>
              <a:rPr lang="en-US" sz="2900" dirty="0" err="1"/>
              <a:t>iki</a:t>
            </a:r>
            <a:r>
              <a:rPr lang="en-US" sz="2900" dirty="0"/>
              <a:t> </a:t>
            </a:r>
            <a:r>
              <a:rPr lang="en-US" sz="2900" dirty="0" err="1"/>
              <a:t>topara</a:t>
            </a:r>
            <a:r>
              <a:rPr lang="en-US" sz="2900" dirty="0"/>
              <a:t> </a:t>
            </a:r>
            <a:r>
              <a:rPr lang="en-US" sz="2900" dirty="0" err="1"/>
              <a:t>bölünýär</a:t>
            </a:r>
            <a:r>
              <a:rPr lang="en-US" sz="2900" dirty="0"/>
              <a:t>: </a:t>
            </a:r>
            <a:r>
              <a:rPr lang="en-US" sz="2900" dirty="0" err="1"/>
              <a:t>tebigy</a:t>
            </a:r>
            <a:r>
              <a:rPr lang="en-US" sz="2900" dirty="0"/>
              <a:t> we </a:t>
            </a:r>
            <a:r>
              <a:rPr lang="en-US" sz="2900" dirty="0" err="1" smtClean="0"/>
              <a:t>antropogen.Suw</a:t>
            </a:r>
            <a:r>
              <a:rPr lang="en-US" sz="2900" dirty="0" smtClean="0"/>
              <a:t> </a:t>
            </a:r>
            <a:r>
              <a:rPr lang="en-US" sz="2900" dirty="0" err="1"/>
              <a:t>baýlyklarynyň</a:t>
            </a:r>
            <a:r>
              <a:rPr lang="en-US" sz="2900" dirty="0"/>
              <a:t> </a:t>
            </a:r>
            <a:r>
              <a:rPr lang="en-US" sz="2900" dirty="0" err="1"/>
              <a:t>tebigy</a:t>
            </a:r>
            <a:r>
              <a:rPr lang="en-US" sz="2900" dirty="0"/>
              <a:t> </a:t>
            </a:r>
            <a:r>
              <a:rPr lang="en-US" sz="2900" dirty="0" err="1"/>
              <a:t>hapalanmagy</a:t>
            </a:r>
            <a:r>
              <a:rPr lang="en-US" sz="2900" dirty="0"/>
              <a:t> </a:t>
            </a:r>
            <a:r>
              <a:rPr lang="en-US" sz="2900" dirty="0" err="1"/>
              <a:t>tebigy</a:t>
            </a:r>
            <a:r>
              <a:rPr lang="en-US" sz="2900" dirty="0"/>
              <a:t> </a:t>
            </a:r>
            <a:r>
              <a:rPr lang="en-US" sz="2900" dirty="0" err="1"/>
              <a:t>hadysalaryň</a:t>
            </a:r>
            <a:r>
              <a:rPr lang="en-US" sz="2900" dirty="0"/>
              <a:t> </a:t>
            </a:r>
            <a:r>
              <a:rPr lang="en-US" sz="2900" dirty="0" err="1"/>
              <a:t>täsirinde</a:t>
            </a:r>
            <a:r>
              <a:rPr lang="en-US" sz="2900" dirty="0"/>
              <a:t> </a:t>
            </a:r>
            <a:r>
              <a:rPr lang="en-US" sz="2900" dirty="0" err="1"/>
              <a:t>geçýär</a:t>
            </a:r>
            <a:r>
              <a:rPr lang="en-US" sz="2900" dirty="0"/>
              <a:t>. </a:t>
            </a:r>
            <a:r>
              <a:rPr lang="en-US" sz="2900" dirty="0" err="1"/>
              <a:t>Ummanlaryň</a:t>
            </a:r>
            <a:r>
              <a:rPr lang="en-US" sz="2900" dirty="0"/>
              <a:t> </a:t>
            </a:r>
            <a:r>
              <a:rPr lang="en-US" sz="2900" dirty="0" err="1"/>
              <a:t>düýplerinde</a:t>
            </a:r>
            <a:r>
              <a:rPr lang="en-US" sz="2900" dirty="0"/>
              <a:t> dag </a:t>
            </a:r>
            <a:r>
              <a:rPr lang="en-US" sz="2900" dirty="0" err="1"/>
              <a:t>emele</a:t>
            </a:r>
            <a:r>
              <a:rPr lang="en-US" sz="2900" dirty="0"/>
              <a:t> </a:t>
            </a:r>
            <a:r>
              <a:rPr lang="en-US" sz="2900" dirty="0" err="1"/>
              <a:t>gelme</a:t>
            </a:r>
            <a:r>
              <a:rPr lang="en-US" sz="2900" dirty="0"/>
              <a:t> </a:t>
            </a:r>
            <a:r>
              <a:rPr lang="en-US" sz="2900" dirty="0" err="1"/>
              <a:t>hadysasy</a:t>
            </a:r>
            <a:r>
              <a:rPr lang="en-US" sz="2900" dirty="0"/>
              <a:t>, </a:t>
            </a:r>
            <a:r>
              <a:rPr lang="en-US" sz="2900" dirty="0" err="1"/>
              <a:t>güýçli</a:t>
            </a:r>
            <a:r>
              <a:rPr lang="en-US" sz="2900" dirty="0"/>
              <a:t> </a:t>
            </a:r>
            <a:r>
              <a:rPr lang="en-US" sz="2900" dirty="0" err="1"/>
              <a:t>çagbaly</a:t>
            </a:r>
            <a:r>
              <a:rPr lang="en-US" sz="2900" dirty="0"/>
              <a:t> </a:t>
            </a:r>
            <a:r>
              <a:rPr lang="en-US" sz="2900" dirty="0" err="1"/>
              <a:t>ýagyşlardan</a:t>
            </a:r>
            <a:r>
              <a:rPr lang="en-US" sz="2900" dirty="0"/>
              <a:t> </a:t>
            </a:r>
            <a:r>
              <a:rPr lang="en-US" sz="2900" dirty="0" err="1"/>
              <a:t>toplanan</a:t>
            </a:r>
            <a:r>
              <a:rPr lang="en-US" sz="2900" dirty="0"/>
              <a:t> </a:t>
            </a:r>
            <a:r>
              <a:rPr lang="en-US" sz="2900" dirty="0" err="1"/>
              <a:t>sil</a:t>
            </a:r>
            <a:r>
              <a:rPr lang="en-US" sz="2900" dirty="0"/>
              <a:t> </a:t>
            </a:r>
            <a:r>
              <a:rPr lang="en-US" sz="2900" dirty="0" err="1"/>
              <a:t>suwlarynyň</a:t>
            </a:r>
            <a:r>
              <a:rPr lang="en-US" sz="2900" dirty="0"/>
              <a:t> </a:t>
            </a:r>
            <a:r>
              <a:rPr lang="en-US" sz="2900" dirty="0" err="1"/>
              <a:t>derýadyr</a:t>
            </a:r>
            <a:r>
              <a:rPr lang="en-US" sz="2900" dirty="0"/>
              <a:t> </a:t>
            </a:r>
            <a:r>
              <a:rPr lang="en-US" sz="2900" dirty="0" err="1"/>
              <a:t>köl</a:t>
            </a:r>
            <a:r>
              <a:rPr lang="en-US" sz="2900" dirty="0"/>
              <a:t>, </a:t>
            </a:r>
            <a:r>
              <a:rPr lang="en-US" sz="2900" dirty="0" err="1"/>
              <a:t>deňizdir</a:t>
            </a:r>
            <a:r>
              <a:rPr lang="en-US" sz="2900" dirty="0"/>
              <a:t>, </a:t>
            </a:r>
            <a:r>
              <a:rPr lang="en-US" sz="2900" dirty="0" err="1"/>
              <a:t>umman</a:t>
            </a:r>
            <a:r>
              <a:rPr lang="en-US" sz="2900" dirty="0"/>
              <a:t> </a:t>
            </a:r>
            <a:r>
              <a:rPr lang="en-US" sz="2900" dirty="0" err="1"/>
              <a:t>suwlarynyň</a:t>
            </a:r>
            <a:r>
              <a:rPr lang="en-US" sz="2900" dirty="0"/>
              <a:t> </a:t>
            </a:r>
            <a:r>
              <a:rPr lang="en-US" sz="2900" dirty="0" err="1"/>
              <a:t>goşulmagy</a:t>
            </a:r>
            <a:r>
              <a:rPr lang="en-US" sz="2900" dirty="0"/>
              <a:t>, </a:t>
            </a:r>
            <a:r>
              <a:rPr lang="en-US" sz="2900" dirty="0" err="1"/>
              <a:t>tüweleýdir</a:t>
            </a:r>
            <a:r>
              <a:rPr lang="en-US" sz="2900" dirty="0"/>
              <a:t> </a:t>
            </a:r>
            <a:r>
              <a:rPr lang="en-US" sz="2900" dirty="0" err="1"/>
              <a:t>güýçli</a:t>
            </a:r>
            <a:r>
              <a:rPr lang="en-US" sz="2900" dirty="0"/>
              <a:t> </a:t>
            </a:r>
            <a:r>
              <a:rPr lang="en-US" sz="2900" dirty="0" err="1"/>
              <a:t>tozanly</a:t>
            </a:r>
            <a:r>
              <a:rPr lang="en-US" sz="2900" dirty="0"/>
              <a:t> </a:t>
            </a:r>
            <a:r>
              <a:rPr lang="en-US" sz="2900" dirty="0" err="1"/>
              <a:t>ýelleriň</a:t>
            </a:r>
            <a:r>
              <a:rPr lang="en-US" sz="2900" dirty="0"/>
              <a:t> </a:t>
            </a:r>
            <a:r>
              <a:rPr lang="en-US" sz="2900" dirty="0" err="1"/>
              <a:t>suw</a:t>
            </a:r>
            <a:r>
              <a:rPr lang="en-US" sz="2900" dirty="0"/>
              <a:t> </a:t>
            </a:r>
            <a:r>
              <a:rPr lang="en-US" sz="2900" dirty="0" err="1"/>
              <a:t>giňişliginde</a:t>
            </a:r>
            <a:r>
              <a:rPr lang="en-US" sz="2900" dirty="0"/>
              <a:t> </a:t>
            </a:r>
            <a:r>
              <a:rPr lang="en-US" sz="2900" dirty="0" err="1"/>
              <a:t>badynyň</a:t>
            </a:r>
            <a:r>
              <a:rPr lang="en-US" sz="2900" dirty="0"/>
              <a:t> </a:t>
            </a:r>
            <a:r>
              <a:rPr lang="en-US" sz="2900" dirty="0" err="1"/>
              <a:t>gaçmagy</a:t>
            </a:r>
            <a:r>
              <a:rPr lang="en-US" sz="2900" dirty="0"/>
              <a:t>, </a:t>
            </a:r>
            <a:r>
              <a:rPr lang="en-US" sz="2900" dirty="0" err="1"/>
              <a:t>duran</a:t>
            </a:r>
            <a:r>
              <a:rPr lang="en-US" sz="2900" dirty="0"/>
              <a:t> </a:t>
            </a:r>
            <a:r>
              <a:rPr lang="en-US" sz="2900" dirty="0" err="1"/>
              <a:t>suw</a:t>
            </a:r>
            <a:r>
              <a:rPr lang="en-US" sz="2900" dirty="0"/>
              <a:t> </a:t>
            </a:r>
            <a:r>
              <a:rPr lang="en-US" sz="2900" dirty="0" err="1"/>
              <a:t>ýataklarynda</a:t>
            </a:r>
            <a:r>
              <a:rPr lang="en-US" sz="2900" dirty="0"/>
              <a:t> </a:t>
            </a:r>
            <a:r>
              <a:rPr lang="en-US" sz="2900" dirty="0" err="1"/>
              <a:t>ösümlikdir</a:t>
            </a:r>
            <a:r>
              <a:rPr lang="en-US" sz="2900" dirty="0"/>
              <a:t> </a:t>
            </a:r>
            <a:r>
              <a:rPr lang="en-US" sz="2900" dirty="0" err="1"/>
              <a:t>haýwanlaryň</a:t>
            </a:r>
            <a:r>
              <a:rPr lang="en-US" sz="2900" dirty="0"/>
              <a:t> </a:t>
            </a:r>
            <a:r>
              <a:rPr lang="en-US" sz="2900" dirty="0" err="1"/>
              <a:t>galyndylarynyň</a:t>
            </a:r>
            <a:r>
              <a:rPr lang="en-US" sz="2900" dirty="0"/>
              <a:t> </a:t>
            </a:r>
            <a:r>
              <a:rPr lang="en-US" sz="2900" dirty="0" err="1"/>
              <a:t>çüýremegi</a:t>
            </a:r>
            <a:r>
              <a:rPr lang="en-US" sz="2900" dirty="0"/>
              <a:t> we </a:t>
            </a:r>
            <a:r>
              <a:rPr lang="en-US" sz="2900" dirty="0" err="1"/>
              <a:t>başga</a:t>
            </a:r>
            <a:r>
              <a:rPr lang="en-US" sz="2900" dirty="0"/>
              <a:t> </a:t>
            </a:r>
            <a:r>
              <a:rPr lang="en-US" sz="2900" dirty="0" err="1"/>
              <a:t>sebäpleriň</a:t>
            </a:r>
            <a:r>
              <a:rPr lang="en-US" sz="2900" dirty="0"/>
              <a:t> </a:t>
            </a:r>
            <a:r>
              <a:rPr lang="en-US" sz="2900" dirty="0" err="1"/>
              <a:t>täsiri</a:t>
            </a:r>
            <a:r>
              <a:rPr lang="en-US" sz="2900" dirty="0"/>
              <a:t> </a:t>
            </a:r>
            <a:r>
              <a:rPr lang="en-US" sz="2900" dirty="0" err="1"/>
              <a:t>bilen</a:t>
            </a:r>
            <a:r>
              <a:rPr lang="en-US" sz="2900" dirty="0"/>
              <a:t> </a:t>
            </a:r>
            <a:r>
              <a:rPr lang="en-US" sz="2900" dirty="0" err="1"/>
              <a:t>bolup</a:t>
            </a:r>
            <a:r>
              <a:rPr lang="en-US" sz="2900" dirty="0"/>
              <a:t> </a:t>
            </a:r>
            <a:r>
              <a:rPr lang="en-US" sz="2900" dirty="0" err="1"/>
              <a:t>geçýär</a:t>
            </a:r>
            <a:r>
              <a:rPr lang="en-US" sz="2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44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9" y="207818"/>
            <a:ext cx="114715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err="1"/>
              <a:t>Tebigy</a:t>
            </a:r>
            <a:r>
              <a:rPr lang="en-US" sz="3000" dirty="0"/>
              <a:t> </a:t>
            </a:r>
            <a:r>
              <a:rPr lang="en-US" sz="3000" dirty="0" err="1"/>
              <a:t>hapalanmalar</a:t>
            </a:r>
            <a:r>
              <a:rPr lang="en-US" sz="3000" dirty="0"/>
              <a:t> </a:t>
            </a:r>
            <a:r>
              <a:rPr lang="en-US" sz="3000" dirty="0" err="1"/>
              <a:t>köplenç</a:t>
            </a:r>
            <a:r>
              <a:rPr lang="en-US" sz="3000" dirty="0"/>
              <a:t> </a:t>
            </a:r>
            <a:r>
              <a:rPr lang="en-US" sz="3000" dirty="0" err="1"/>
              <a:t>möwsümleýindir</a:t>
            </a:r>
            <a:r>
              <a:rPr lang="en-US" sz="3000" dirty="0"/>
              <a:t>, </a:t>
            </a:r>
            <a:r>
              <a:rPr lang="en-US" sz="3000" dirty="0" err="1"/>
              <a:t>az</a:t>
            </a:r>
            <a:r>
              <a:rPr lang="en-US" sz="3000" dirty="0"/>
              <a:t> </a:t>
            </a:r>
            <a:r>
              <a:rPr lang="en-US" sz="3000" dirty="0" err="1"/>
              <a:t>möçberlidir</a:t>
            </a:r>
            <a:r>
              <a:rPr lang="en-US" sz="3000" dirty="0"/>
              <a:t> we </a:t>
            </a:r>
            <a:r>
              <a:rPr lang="en-US" sz="3000" dirty="0" err="1"/>
              <a:t>olar</a:t>
            </a:r>
            <a:r>
              <a:rPr lang="en-US" sz="3000" dirty="0"/>
              <a:t> </a:t>
            </a:r>
            <a:r>
              <a:rPr lang="en-US" sz="3000" dirty="0" err="1"/>
              <a:t>suwuň</a:t>
            </a:r>
            <a:r>
              <a:rPr lang="en-US" sz="3000" dirty="0"/>
              <a:t> </a:t>
            </a:r>
            <a:r>
              <a:rPr lang="en-US" sz="3000" dirty="0" err="1"/>
              <a:t>gabawuna</a:t>
            </a:r>
            <a:r>
              <a:rPr lang="en-US" sz="3000" dirty="0"/>
              <a:t> </a:t>
            </a:r>
            <a:r>
              <a:rPr lang="en-US" sz="3000" dirty="0" err="1"/>
              <a:t>düşüp</a:t>
            </a:r>
            <a:r>
              <a:rPr lang="en-US" sz="3000" dirty="0"/>
              <a:t> </a:t>
            </a:r>
            <a:r>
              <a:rPr lang="en-US" sz="3000" dirty="0" err="1"/>
              <a:t>ereýärler</a:t>
            </a:r>
            <a:r>
              <a:rPr lang="en-US" sz="3000" dirty="0"/>
              <a:t>, </a:t>
            </a:r>
            <a:r>
              <a:rPr lang="en-US" sz="3000" dirty="0" err="1"/>
              <a:t>dargaýarlar</a:t>
            </a:r>
            <a:r>
              <a:rPr lang="en-US" sz="3000" dirty="0"/>
              <a:t>. </a:t>
            </a:r>
            <a:r>
              <a:rPr lang="en-US" sz="3000" dirty="0" err="1"/>
              <a:t>Ondaky</a:t>
            </a:r>
            <a:r>
              <a:rPr lang="en-US" sz="3000" dirty="0"/>
              <a:t> </a:t>
            </a:r>
            <a:r>
              <a:rPr lang="en-US" sz="3000" dirty="0" err="1"/>
              <a:t>gaty</a:t>
            </a:r>
            <a:r>
              <a:rPr lang="en-US" sz="3000" dirty="0"/>
              <a:t> </a:t>
            </a:r>
            <a:r>
              <a:rPr lang="en-US" sz="3000" dirty="0" err="1"/>
              <a:t>jisimler</a:t>
            </a:r>
            <a:r>
              <a:rPr lang="en-US" sz="3000" dirty="0"/>
              <a:t> </a:t>
            </a:r>
            <a:r>
              <a:rPr lang="en-US" sz="3000" dirty="0" err="1"/>
              <a:t>suwuň</a:t>
            </a:r>
            <a:r>
              <a:rPr lang="en-US" sz="3000" dirty="0"/>
              <a:t> </a:t>
            </a:r>
            <a:r>
              <a:rPr lang="en-US" sz="3000" dirty="0" err="1"/>
              <a:t>düýbüne</a:t>
            </a:r>
            <a:r>
              <a:rPr lang="en-US" sz="3000" dirty="0"/>
              <a:t> </a:t>
            </a:r>
            <a:r>
              <a:rPr lang="en-US" sz="3000" dirty="0" err="1"/>
              <a:t>çökýär</a:t>
            </a:r>
            <a:r>
              <a:rPr lang="en-US" sz="3000" dirty="0"/>
              <a:t>, </a:t>
            </a:r>
            <a:r>
              <a:rPr lang="en-US" sz="3000" dirty="0" err="1"/>
              <a:t>ýeňilleri</a:t>
            </a:r>
            <a:r>
              <a:rPr lang="en-US" sz="3000" dirty="0"/>
              <a:t> </a:t>
            </a:r>
            <a:r>
              <a:rPr lang="en-US" sz="3000" dirty="0" err="1"/>
              <a:t>suwuň</a:t>
            </a:r>
            <a:r>
              <a:rPr lang="en-US" sz="3000" dirty="0"/>
              <a:t> </a:t>
            </a:r>
            <a:r>
              <a:rPr lang="en-US" sz="3000" dirty="0" err="1"/>
              <a:t>tolkunlary</a:t>
            </a:r>
            <a:r>
              <a:rPr lang="en-US" sz="3000" dirty="0"/>
              <a:t> </a:t>
            </a:r>
            <a:r>
              <a:rPr lang="en-US" sz="3000" dirty="0" err="1"/>
              <a:t>bilen</a:t>
            </a:r>
            <a:r>
              <a:rPr lang="en-US" sz="3000" dirty="0"/>
              <a:t> </a:t>
            </a:r>
            <a:r>
              <a:rPr lang="en-US" sz="3000" dirty="0" err="1"/>
              <a:t>gyra-kenara</a:t>
            </a:r>
            <a:r>
              <a:rPr lang="en-US" sz="3000" dirty="0"/>
              <a:t> </a:t>
            </a:r>
            <a:r>
              <a:rPr lang="en-US" sz="3000" dirty="0" err="1"/>
              <a:t>çykarylýar</a:t>
            </a:r>
            <a:r>
              <a:rPr lang="en-US" sz="3000" dirty="0"/>
              <a:t> we </a:t>
            </a:r>
            <a:r>
              <a:rPr lang="en-US" sz="3000" dirty="0" err="1"/>
              <a:t>netijede</a:t>
            </a:r>
            <a:r>
              <a:rPr lang="en-US" sz="3000" dirty="0"/>
              <a:t> </a:t>
            </a:r>
            <a:r>
              <a:rPr lang="en-US" sz="3000" dirty="0" err="1"/>
              <a:t>suwuň</a:t>
            </a:r>
            <a:r>
              <a:rPr lang="en-US" sz="3000" dirty="0"/>
              <a:t> </a:t>
            </a:r>
            <a:r>
              <a:rPr lang="en-US" sz="3000" dirty="0" err="1"/>
              <a:t>düzümi</a:t>
            </a:r>
            <a:r>
              <a:rPr lang="en-US" sz="3000" dirty="0"/>
              <a:t> </a:t>
            </a:r>
            <a:r>
              <a:rPr lang="en-US" sz="3000" dirty="0" err="1"/>
              <a:t>tämizlenýär</a:t>
            </a:r>
            <a:r>
              <a:rPr lang="en-US" sz="3000" dirty="0"/>
              <a:t>. </a:t>
            </a:r>
            <a:r>
              <a:rPr lang="en-US" sz="3000" dirty="0" err="1"/>
              <a:t>Ýöne</a:t>
            </a:r>
            <a:r>
              <a:rPr lang="en-US" sz="3000" dirty="0"/>
              <a:t>, </a:t>
            </a:r>
            <a:r>
              <a:rPr lang="en-US" sz="3000" dirty="0" err="1"/>
              <a:t>suwuň</a:t>
            </a:r>
            <a:r>
              <a:rPr lang="en-US" sz="3000" dirty="0"/>
              <a:t> </a:t>
            </a:r>
            <a:r>
              <a:rPr lang="en-US" sz="3000" dirty="0" err="1"/>
              <a:t>öz-özüni</a:t>
            </a:r>
            <a:r>
              <a:rPr lang="en-US" sz="3000" dirty="0"/>
              <a:t> </a:t>
            </a:r>
            <a:r>
              <a:rPr lang="en-US" sz="3000" dirty="0" err="1"/>
              <a:t>arassalamak</a:t>
            </a:r>
            <a:r>
              <a:rPr lang="en-US" sz="3000" dirty="0"/>
              <a:t> </a:t>
            </a:r>
            <a:r>
              <a:rPr lang="en-US" sz="3000" dirty="0" err="1"/>
              <a:t>häsiýeti</a:t>
            </a:r>
            <a:r>
              <a:rPr lang="en-US" sz="3000" dirty="0"/>
              <a:t>  </a:t>
            </a:r>
            <a:r>
              <a:rPr lang="en-US" sz="3000" dirty="0" err="1" smtClean="0"/>
              <a:t>çäklidir.Suw</a:t>
            </a:r>
            <a:r>
              <a:rPr lang="en-US" sz="3000" dirty="0" smtClean="0"/>
              <a:t> </a:t>
            </a:r>
            <a:r>
              <a:rPr lang="en-US" sz="3000" dirty="0" err="1"/>
              <a:t>baýlyklarynyň</a:t>
            </a:r>
            <a:r>
              <a:rPr lang="en-US" sz="3000" dirty="0"/>
              <a:t> </a:t>
            </a:r>
            <a:r>
              <a:rPr lang="en-US" sz="3000" dirty="0" err="1"/>
              <a:t>antropogen</a:t>
            </a:r>
            <a:r>
              <a:rPr lang="en-US" sz="3000" dirty="0"/>
              <a:t> </a:t>
            </a:r>
            <a:r>
              <a:rPr lang="en-US" sz="3000" dirty="0" err="1"/>
              <a:t>hapalanmasy</a:t>
            </a:r>
            <a:r>
              <a:rPr lang="en-US" sz="3000" dirty="0"/>
              <a:t> </a:t>
            </a:r>
            <a:r>
              <a:rPr lang="en-US" sz="3000" dirty="0" err="1"/>
              <a:t>adamzat</a:t>
            </a:r>
            <a:r>
              <a:rPr lang="en-US" sz="3000" dirty="0"/>
              <a:t> </a:t>
            </a:r>
            <a:r>
              <a:rPr lang="en-US" sz="3000" dirty="0" err="1"/>
              <a:t>jemgyýetiniň</a:t>
            </a:r>
            <a:r>
              <a:rPr lang="en-US" sz="3000" dirty="0"/>
              <a:t> </a:t>
            </a:r>
            <a:r>
              <a:rPr lang="en-US" sz="3000" dirty="0" err="1"/>
              <a:t>hojalyk</a:t>
            </a:r>
            <a:r>
              <a:rPr lang="en-US" sz="3000" dirty="0"/>
              <a:t> </a:t>
            </a:r>
            <a:r>
              <a:rPr lang="en-US" sz="3000" dirty="0" err="1"/>
              <a:t>işjeňligindäki</a:t>
            </a:r>
            <a:r>
              <a:rPr lang="en-US" sz="3000" dirty="0"/>
              <a:t> </a:t>
            </a:r>
            <a:r>
              <a:rPr lang="en-US" sz="3000" dirty="0" err="1"/>
              <a:t>galyndylarynyň</a:t>
            </a:r>
            <a:r>
              <a:rPr lang="en-US" sz="3000" dirty="0"/>
              <a:t> </a:t>
            </a:r>
            <a:r>
              <a:rPr lang="en-US" sz="3000" dirty="0" smtClean="0"/>
              <a:t>(</a:t>
            </a:r>
            <a:r>
              <a:rPr lang="en-US" sz="3000" dirty="0" err="1"/>
              <a:t>zir-zibilleriň</a:t>
            </a:r>
            <a:r>
              <a:rPr lang="en-US" sz="3000" dirty="0"/>
              <a:t>), </a:t>
            </a:r>
            <a:r>
              <a:rPr lang="en-US" sz="3000" dirty="0" err="1"/>
              <a:t>olaryň</a:t>
            </a:r>
            <a:r>
              <a:rPr lang="en-US" sz="3000" dirty="0"/>
              <a:t> </a:t>
            </a:r>
            <a:r>
              <a:rPr lang="en-US" sz="3000" dirty="0" err="1"/>
              <a:t>önümçilik</a:t>
            </a:r>
            <a:r>
              <a:rPr lang="en-US" sz="3000" dirty="0"/>
              <a:t> </a:t>
            </a:r>
            <a:r>
              <a:rPr lang="en-US" sz="3000" dirty="0" err="1"/>
              <a:t>işlerinde</a:t>
            </a:r>
            <a:r>
              <a:rPr lang="en-US" sz="3000" dirty="0"/>
              <a:t> </a:t>
            </a:r>
            <a:r>
              <a:rPr lang="en-US" sz="3000" dirty="0" err="1"/>
              <a:t>peýdalanýan</a:t>
            </a:r>
            <a:r>
              <a:rPr lang="en-US" sz="3000" dirty="0"/>
              <a:t> </a:t>
            </a:r>
            <a:r>
              <a:rPr lang="en-US" sz="3000" dirty="0" err="1"/>
              <a:t>kämilleşmedik</a:t>
            </a:r>
            <a:r>
              <a:rPr lang="en-US" sz="3000" dirty="0"/>
              <a:t> </a:t>
            </a:r>
            <a:r>
              <a:rPr lang="en-US" sz="3000" dirty="0" err="1"/>
              <a:t>tehnologiýalarynyň</a:t>
            </a:r>
            <a:r>
              <a:rPr lang="en-US" sz="3000" dirty="0"/>
              <a:t> </a:t>
            </a:r>
            <a:r>
              <a:rPr lang="en-US" sz="3000" dirty="0" err="1"/>
              <a:t>gaty</a:t>
            </a:r>
            <a:r>
              <a:rPr lang="en-US" sz="3000" dirty="0"/>
              <a:t> </a:t>
            </a:r>
            <a:r>
              <a:rPr lang="en-US" sz="3000" dirty="0" err="1"/>
              <a:t>zyňyndylarynyň</a:t>
            </a:r>
            <a:r>
              <a:rPr lang="en-US" sz="3000" dirty="0"/>
              <a:t>, </a:t>
            </a:r>
            <a:r>
              <a:rPr lang="en-US" sz="3000" dirty="0" err="1"/>
              <a:t>suwuk</a:t>
            </a:r>
            <a:r>
              <a:rPr lang="en-US" sz="3000" dirty="0"/>
              <a:t> </a:t>
            </a:r>
            <a:r>
              <a:rPr lang="en-US" sz="3000" dirty="0" err="1"/>
              <a:t>akyndylarynyň</a:t>
            </a:r>
            <a:r>
              <a:rPr lang="en-US" sz="3000" dirty="0"/>
              <a:t>, </a:t>
            </a:r>
            <a:r>
              <a:rPr lang="en-US" sz="3000" dirty="0" err="1"/>
              <a:t>gazşekilli</a:t>
            </a:r>
            <a:r>
              <a:rPr lang="en-US" sz="3000" dirty="0"/>
              <a:t> </a:t>
            </a:r>
            <a:r>
              <a:rPr lang="en-US" sz="3000" dirty="0" err="1"/>
              <a:t>maddalardaky</a:t>
            </a:r>
            <a:r>
              <a:rPr lang="en-US" sz="3000" dirty="0"/>
              <a:t> </a:t>
            </a:r>
            <a:r>
              <a:rPr lang="en-US" sz="3000" dirty="0" err="1"/>
              <a:t>agyr</a:t>
            </a:r>
            <a:r>
              <a:rPr lang="en-US" sz="3000" dirty="0"/>
              <a:t> </a:t>
            </a:r>
            <a:r>
              <a:rPr lang="en-US" sz="3000" dirty="0" err="1"/>
              <a:t>metallaryň</a:t>
            </a:r>
            <a:r>
              <a:rPr lang="en-US" sz="3000" dirty="0"/>
              <a:t> </a:t>
            </a:r>
            <a:r>
              <a:rPr lang="en-US" sz="3000" dirty="0" err="1"/>
              <a:t>tozanlarydyr</a:t>
            </a:r>
            <a:r>
              <a:rPr lang="en-US" sz="3000" dirty="0"/>
              <a:t> </a:t>
            </a:r>
            <a:r>
              <a:rPr lang="en-US" sz="3000" dirty="0" err="1"/>
              <a:t>gurumlarynyň</a:t>
            </a:r>
            <a:r>
              <a:rPr lang="en-US" sz="3000" dirty="0"/>
              <a:t> </a:t>
            </a:r>
            <a:r>
              <a:rPr lang="en-US" sz="3000" dirty="0" err="1"/>
              <a:t>ýer</a:t>
            </a:r>
            <a:r>
              <a:rPr lang="en-US" sz="3000" dirty="0"/>
              <a:t> </a:t>
            </a:r>
            <a:r>
              <a:rPr lang="en-US" sz="3000" dirty="0" err="1"/>
              <a:t>üsti</a:t>
            </a:r>
            <a:r>
              <a:rPr lang="en-US" sz="3000" dirty="0"/>
              <a:t>  we </a:t>
            </a:r>
            <a:r>
              <a:rPr lang="en-US" sz="3000" dirty="0" err="1"/>
              <a:t>ýerasty</a:t>
            </a:r>
            <a:r>
              <a:rPr lang="en-US" sz="3000" dirty="0"/>
              <a:t> </a:t>
            </a:r>
            <a:r>
              <a:rPr lang="en-US" sz="3000" dirty="0" err="1"/>
              <a:t>suwlaryna</a:t>
            </a:r>
            <a:r>
              <a:rPr lang="en-US" sz="3000" dirty="0"/>
              <a:t> </a:t>
            </a:r>
            <a:r>
              <a:rPr lang="en-US" sz="3000" dirty="0" err="1"/>
              <a:t>düşmegi</a:t>
            </a:r>
            <a:r>
              <a:rPr lang="en-US" sz="3000" dirty="0"/>
              <a:t> </a:t>
            </a:r>
            <a:r>
              <a:rPr lang="en-US" sz="3000" dirty="0" err="1"/>
              <a:t>sebäpli</a:t>
            </a:r>
            <a:r>
              <a:rPr lang="en-US" sz="3000" dirty="0"/>
              <a:t> </a:t>
            </a:r>
            <a:r>
              <a:rPr lang="en-US" sz="3000" dirty="0" err="1"/>
              <a:t>bolup</a:t>
            </a:r>
            <a:r>
              <a:rPr lang="en-US" sz="3000" dirty="0"/>
              <a:t> </a:t>
            </a:r>
            <a:r>
              <a:rPr lang="en-US" sz="3000" dirty="0" err="1"/>
              <a:t>geçýär</a:t>
            </a: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151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424" y="1166281"/>
            <a:ext cx="1158240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/>
              <a:t>Suwuň</a:t>
            </a:r>
            <a:r>
              <a:rPr lang="en-US" sz="2600" dirty="0"/>
              <a:t> </a:t>
            </a:r>
            <a:r>
              <a:rPr lang="en-US" sz="2600" dirty="0" err="1"/>
              <a:t>hapalanmagy</a:t>
            </a:r>
            <a:r>
              <a:rPr lang="en-US" sz="2600" dirty="0"/>
              <a:t> </a:t>
            </a:r>
            <a:r>
              <a:rPr lang="en-US" sz="2600" dirty="0" err="1"/>
              <a:t>diýip</a:t>
            </a:r>
            <a:r>
              <a:rPr lang="en-US" sz="2600" dirty="0"/>
              <a:t>, </a:t>
            </a:r>
            <a:r>
              <a:rPr lang="en-US" sz="2600" dirty="0" err="1"/>
              <a:t>ýaşaýyş</a:t>
            </a:r>
            <a:r>
              <a:rPr lang="en-US" sz="2600" dirty="0"/>
              <a:t> </a:t>
            </a:r>
            <a:r>
              <a:rPr lang="en-US" sz="2600" dirty="0" err="1"/>
              <a:t>gurşawyna</a:t>
            </a:r>
            <a:r>
              <a:rPr lang="en-US" sz="2600" dirty="0"/>
              <a:t> </a:t>
            </a:r>
            <a:r>
              <a:rPr lang="en-US" sz="2600" dirty="0" err="1"/>
              <a:t>oňaýsyz</a:t>
            </a:r>
            <a:r>
              <a:rPr lang="en-US" sz="2600" dirty="0"/>
              <a:t> </a:t>
            </a:r>
            <a:r>
              <a:rPr lang="en-US" sz="2600" dirty="0" err="1"/>
              <a:t>täsirini</a:t>
            </a:r>
            <a:r>
              <a:rPr lang="en-US" sz="2600" dirty="0"/>
              <a:t> </a:t>
            </a:r>
            <a:r>
              <a:rPr lang="en-US" sz="2600" dirty="0" err="1"/>
              <a:t>ýetirýän</a:t>
            </a:r>
            <a:r>
              <a:rPr lang="en-US" sz="2600" dirty="0"/>
              <a:t> </a:t>
            </a:r>
            <a:r>
              <a:rPr lang="en-US" sz="2600" dirty="0" err="1"/>
              <a:t>ýa</a:t>
            </a:r>
            <a:r>
              <a:rPr lang="en-US" sz="2600" dirty="0"/>
              <a:t>-da </a:t>
            </a:r>
            <a:r>
              <a:rPr lang="en-US" sz="2600" dirty="0" err="1"/>
              <a:t>maddy</a:t>
            </a:r>
            <a:r>
              <a:rPr lang="en-US" sz="2600" dirty="0"/>
              <a:t> </a:t>
            </a:r>
            <a:r>
              <a:rPr lang="en-US" sz="2600" dirty="0" err="1"/>
              <a:t>gymmatlyklara</a:t>
            </a:r>
            <a:r>
              <a:rPr lang="en-US" sz="2600" dirty="0"/>
              <a:t> </a:t>
            </a:r>
            <a:r>
              <a:rPr lang="en-US" sz="2600" dirty="0" err="1"/>
              <a:t>zelelli</a:t>
            </a:r>
            <a:r>
              <a:rPr lang="en-US" sz="2600" dirty="0"/>
              <a:t> </a:t>
            </a:r>
            <a:r>
              <a:rPr lang="en-US" sz="2600" dirty="0" err="1"/>
              <a:t>jisimleriň</a:t>
            </a:r>
            <a:r>
              <a:rPr lang="en-US" sz="2600" dirty="0"/>
              <a:t> </a:t>
            </a:r>
            <a:r>
              <a:rPr lang="en-US" sz="2600" dirty="0" err="1"/>
              <a:t>suwa</a:t>
            </a:r>
            <a:r>
              <a:rPr lang="en-US" sz="2600" dirty="0"/>
              <a:t> </a:t>
            </a:r>
            <a:r>
              <a:rPr lang="en-US" sz="2600" dirty="0" err="1"/>
              <a:t>gelip</a:t>
            </a:r>
            <a:r>
              <a:rPr lang="en-US" sz="2600" dirty="0"/>
              <a:t> </a:t>
            </a:r>
            <a:r>
              <a:rPr lang="en-US" sz="2600" dirty="0" err="1"/>
              <a:t>goşulmagynda</a:t>
            </a:r>
            <a:r>
              <a:rPr lang="en-US" sz="2600" dirty="0"/>
              <a:t> </a:t>
            </a:r>
            <a:r>
              <a:rPr lang="en-US" sz="2600" dirty="0" err="1"/>
              <a:t>emele</a:t>
            </a:r>
            <a:r>
              <a:rPr lang="en-US" sz="2600" dirty="0"/>
              <a:t> </a:t>
            </a:r>
            <a:r>
              <a:rPr lang="en-US" sz="2600" dirty="0" err="1"/>
              <a:t>gelen</a:t>
            </a:r>
            <a:r>
              <a:rPr lang="en-US" sz="2600" dirty="0"/>
              <a:t> </a:t>
            </a:r>
            <a:r>
              <a:rPr lang="en-US" sz="2600" dirty="0" err="1"/>
              <a:t>fiziki</a:t>
            </a:r>
            <a:r>
              <a:rPr lang="en-US" sz="2600" dirty="0"/>
              <a:t>, </a:t>
            </a:r>
            <a:r>
              <a:rPr lang="en-US" sz="2600" dirty="0" err="1"/>
              <a:t>biologik</a:t>
            </a:r>
            <a:r>
              <a:rPr lang="en-US" sz="2600" dirty="0"/>
              <a:t> </a:t>
            </a:r>
            <a:r>
              <a:rPr lang="en-US" sz="2600" dirty="0" err="1"/>
              <a:t>galyndylaryň</a:t>
            </a:r>
            <a:r>
              <a:rPr lang="en-US" sz="2600" dirty="0"/>
              <a:t> </a:t>
            </a:r>
            <a:r>
              <a:rPr lang="en-US" sz="2600" dirty="0" err="1"/>
              <a:t>döremegine</a:t>
            </a:r>
            <a:r>
              <a:rPr lang="en-US" sz="2600" dirty="0"/>
              <a:t> </a:t>
            </a:r>
            <a:r>
              <a:rPr lang="en-US" sz="2600" dirty="0" err="1" smtClean="0"/>
              <a:t>aýdylýar.Suwlaryň</a:t>
            </a:r>
            <a:r>
              <a:rPr lang="en-US" sz="2600" dirty="0" smtClean="0"/>
              <a:t> </a:t>
            </a:r>
            <a:r>
              <a:rPr lang="en-US" sz="2600" dirty="0" err="1"/>
              <a:t>hapalanmagynyň</a:t>
            </a:r>
            <a:r>
              <a:rPr lang="en-US" sz="2600" dirty="0"/>
              <a:t> mineral, </a:t>
            </a:r>
            <a:r>
              <a:rPr lang="en-US" sz="2600" dirty="0" err="1"/>
              <a:t>organiki</a:t>
            </a:r>
            <a:r>
              <a:rPr lang="en-US" sz="2600" dirty="0"/>
              <a:t>, </a:t>
            </a:r>
            <a:r>
              <a:rPr lang="en-US" sz="2600" dirty="0" err="1"/>
              <a:t>bakterial</a:t>
            </a:r>
            <a:r>
              <a:rPr lang="en-US" sz="2600" dirty="0"/>
              <a:t>, </a:t>
            </a:r>
            <a:r>
              <a:rPr lang="en-US" sz="2600" dirty="0" err="1"/>
              <a:t>biologik</a:t>
            </a:r>
            <a:r>
              <a:rPr lang="en-US" sz="2600" dirty="0"/>
              <a:t> we </a:t>
            </a:r>
            <a:r>
              <a:rPr lang="en-US" sz="2600" dirty="0" err="1"/>
              <a:t>ýylylyk</a:t>
            </a:r>
            <a:r>
              <a:rPr lang="en-US" sz="2600" dirty="0"/>
              <a:t> </a:t>
            </a:r>
            <a:r>
              <a:rPr lang="en-US" sz="2600" dirty="0" err="1" smtClean="0"/>
              <a:t>görnüşleri</a:t>
            </a:r>
            <a:r>
              <a:rPr lang="ru-RU" sz="2600" dirty="0" smtClean="0"/>
              <a:t> </a:t>
            </a:r>
            <a:r>
              <a:rPr lang="en-US" sz="2600" dirty="0" err="1" smtClean="0"/>
              <a:t>tapawutlandyrylýar</a:t>
            </a:r>
            <a:r>
              <a:rPr lang="en-US" sz="2600" dirty="0"/>
              <a:t>. Türkmenistanyň </a:t>
            </a:r>
            <a:r>
              <a:rPr lang="en-US" sz="2600" dirty="0" err="1"/>
              <a:t>ýer</a:t>
            </a:r>
            <a:r>
              <a:rPr lang="en-US" sz="2600" dirty="0"/>
              <a:t> </a:t>
            </a:r>
            <a:r>
              <a:rPr lang="en-US" sz="2600" dirty="0" err="1"/>
              <a:t>üsti</a:t>
            </a:r>
            <a:r>
              <a:rPr lang="en-US" sz="2600" dirty="0"/>
              <a:t>  </a:t>
            </a:r>
            <a:r>
              <a:rPr lang="en-US" sz="2600" dirty="0" err="1"/>
              <a:t>suwlary</a:t>
            </a:r>
            <a:r>
              <a:rPr lang="en-US" sz="2600" dirty="0"/>
              <a:t> - </a:t>
            </a:r>
            <a:r>
              <a:rPr lang="en-US" sz="2600" dirty="0" err="1"/>
              <a:t>derýalary</a:t>
            </a:r>
            <a:r>
              <a:rPr lang="en-US" sz="2600" dirty="0"/>
              <a:t> </a:t>
            </a:r>
            <a:r>
              <a:rPr lang="en-US" sz="2600" dirty="0" err="1"/>
              <a:t>adamyň</a:t>
            </a:r>
            <a:r>
              <a:rPr lang="en-US" sz="2600" dirty="0"/>
              <a:t> </a:t>
            </a:r>
            <a:r>
              <a:rPr lang="en-US" sz="2600" dirty="0" err="1"/>
              <a:t>hojalyk</a:t>
            </a:r>
            <a:r>
              <a:rPr lang="en-US" sz="2600" dirty="0"/>
              <a:t> </a:t>
            </a:r>
            <a:r>
              <a:rPr lang="en-US" sz="2600" dirty="0" err="1"/>
              <a:t>işiniň</a:t>
            </a:r>
            <a:r>
              <a:rPr lang="en-US" sz="2600" dirty="0"/>
              <a:t> </a:t>
            </a:r>
            <a:r>
              <a:rPr lang="en-US" sz="2600" dirty="0" err="1"/>
              <a:t>täsirinde</a:t>
            </a:r>
            <a:r>
              <a:rPr lang="en-US" sz="2600" dirty="0"/>
              <a:t> </a:t>
            </a:r>
            <a:r>
              <a:rPr lang="en-US" sz="2600" dirty="0" err="1"/>
              <a:t>tutuşlygyna</a:t>
            </a:r>
            <a:r>
              <a:rPr lang="en-US" sz="2600" dirty="0"/>
              <a:t>, </a:t>
            </a:r>
            <a:r>
              <a:rPr lang="en-US" sz="2600" dirty="0" err="1"/>
              <a:t>ol</a:t>
            </a:r>
            <a:r>
              <a:rPr lang="en-US" sz="2600" dirty="0"/>
              <a:t> </a:t>
            </a:r>
            <a:r>
              <a:rPr lang="en-US" sz="2600" dirty="0" err="1"/>
              <a:t>ýa</a:t>
            </a:r>
            <a:r>
              <a:rPr lang="en-US" sz="2600" dirty="0"/>
              <a:t>-da </a:t>
            </a:r>
            <a:r>
              <a:rPr lang="en-US" sz="2600" dirty="0" err="1"/>
              <a:t>bölekleýin</a:t>
            </a:r>
            <a:r>
              <a:rPr lang="en-US" sz="2600" dirty="0"/>
              <a:t> </a:t>
            </a:r>
            <a:r>
              <a:rPr lang="en-US" sz="2600" dirty="0" err="1"/>
              <a:t>hapalanma</a:t>
            </a:r>
            <a:r>
              <a:rPr lang="en-US" sz="2600" dirty="0"/>
              <a:t> </a:t>
            </a:r>
            <a:r>
              <a:rPr lang="en-US" sz="2600" dirty="0" err="1"/>
              <a:t>sezewardyr</a:t>
            </a:r>
            <a:r>
              <a:rPr lang="en-US" sz="2600" dirty="0"/>
              <a:t>. </a:t>
            </a:r>
            <a:r>
              <a:rPr lang="en-US" sz="2600" dirty="0" err="1"/>
              <a:t>Ýurtdaky</a:t>
            </a:r>
            <a:r>
              <a:rPr lang="en-US" sz="2600" dirty="0"/>
              <a:t> </a:t>
            </a:r>
            <a:r>
              <a:rPr lang="en-US" sz="2600" dirty="0" err="1"/>
              <a:t>derýalaryň</a:t>
            </a:r>
            <a:r>
              <a:rPr lang="en-US" sz="2600" dirty="0"/>
              <a:t> </a:t>
            </a:r>
            <a:r>
              <a:rPr lang="en-US" sz="2600" dirty="0" err="1"/>
              <a:t>suwlarynyň</a:t>
            </a:r>
            <a:r>
              <a:rPr lang="en-US" sz="2600" dirty="0"/>
              <a:t> </a:t>
            </a:r>
            <a:r>
              <a:rPr lang="en-US" sz="2600" dirty="0" err="1"/>
              <a:t>ýokary</a:t>
            </a:r>
            <a:r>
              <a:rPr lang="en-US" sz="2600" dirty="0"/>
              <a:t> </a:t>
            </a:r>
            <a:r>
              <a:rPr lang="en-US" sz="2600" dirty="0" err="1"/>
              <a:t>derejede</a:t>
            </a:r>
            <a:r>
              <a:rPr lang="en-US" sz="2600" dirty="0"/>
              <a:t> </a:t>
            </a:r>
            <a:r>
              <a:rPr lang="en-US" sz="2600" dirty="0" err="1"/>
              <a:t>minerallaşmagy</a:t>
            </a:r>
            <a:r>
              <a:rPr lang="en-US" sz="2600" dirty="0"/>
              <a:t> </a:t>
            </a:r>
            <a:r>
              <a:rPr lang="en-US" sz="2600" dirty="0" err="1"/>
              <a:t>tebigy</a:t>
            </a:r>
            <a:r>
              <a:rPr lang="en-US" sz="2600" dirty="0"/>
              <a:t> we </a:t>
            </a:r>
            <a:r>
              <a:rPr lang="en-US" sz="2600" dirty="0" err="1"/>
              <a:t>adam</a:t>
            </a:r>
            <a:r>
              <a:rPr lang="en-US" sz="2600" dirty="0"/>
              <a:t> </a:t>
            </a:r>
            <a:r>
              <a:rPr lang="en-US" sz="2600" dirty="0" err="1"/>
              <a:t>täsirlerinde</a:t>
            </a:r>
            <a:r>
              <a:rPr lang="en-US" sz="2600" dirty="0"/>
              <a:t> </a:t>
            </a:r>
            <a:r>
              <a:rPr lang="en-US" sz="2600" dirty="0" err="1"/>
              <a:t>gitdigiçe</a:t>
            </a:r>
            <a:r>
              <a:rPr lang="en-US" sz="2600" dirty="0"/>
              <a:t> </a:t>
            </a:r>
            <a:r>
              <a:rPr lang="en-US" sz="2600" dirty="0" err="1"/>
              <a:t>artýar</a:t>
            </a:r>
            <a:r>
              <a:rPr lang="en-US" sz="2600" dirty="0"/>
              <a:t>, </a:t>
            </a:r>
            <a:r>
              <a:rPr lang="en-US" sz="2600" dirty="0" err="1"/>
              <a:t>suw</a:t>
            </a:r>
            <a:r>
              <a:rPr lang="en-US" sz="2600" dirty="0"/>
              <a:t> </a:t>
            </a:r>
            <a:r>
              <a:rPr lang="en-US" sz="2600" dirty="0" err="1"/>
              <a:t>assa-ýuwaş</a:t>
            </a:r>
            <a:r>
              <a:rPr lang="en-US" sz="2600" dirty="0"/>
              <a:t> </a:t>
            </a:r>
            <a:r>
              <a:rPr lang="en-US" sz="2600" dirty="0" err="1"/>
              <a:t>sulfat</a:t>
            </a:r>
            <a:r>
              <a:rPr lang="en-US" sz="2600" dirty="0"/>
              <a:t>, </a:t>
            </a:r>
            <a:r>
              <a:rPr lang="en-US" sz="2600" dirty="0" err="1"/>
              <a:t>soňra</a:t>
            </a:r>
            <a:r>
              <a:rPr lang="en-US" sz="2600" dirty="0"/>
              <a:t> </a:t>
            </a:r>
            <a:r>
              <a:rPr lang="en-US" sz="2600" dirty="0" err="1"/>
              <a:t>bolsa</a:t>
            </a:r>
            <a:r>
              <a:rPr lang="en-US" sz="2600" dirty="0"/>
              <a:t> </a:t>
            </a:r>
            <a:r>
              <a:rPr lang="en-US" sz="2600" dirty="0" err="1"/>
              <a:t>hlorid</a:t>
            </a:r>
            <a:r>
              <a:rPr lang="en-US" sz="2600" dirty="0"/>
              <a:t> </a:t>
            </a:r>
            <a:r>
              <a:rPr lang="en-US" sz="2600" dirty="0" err="1"/>
              <a:t>häsiýetine</a:t>
            </a:r>
            <a:r>
              <a:rPr lang="en-US" sz="2600" dirty="0"/>
              <a:t> </a:t>
            </a:r>
            <a:r>
              <a:rPr lang="en-US" sz="2600" dirty="0" err="1"/>
              <a:t>geçýär</a:t>
            </a:r>
            <a:r>
              <a:rPr lang="en-US" sz="2600" dirty="0"/>
              <a:t>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2200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418237"/>
            <a:ext cx="115269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gorag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zolagy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diýip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ýerasty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hem-de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ýataklaryny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hapalamakdan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bisarpa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harçlamakdan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goramak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hojalyk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işleri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gadagan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edilip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çäklendirilip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tokaý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dikeldiş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çäreleri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geçirilýän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bölünen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meýdanlara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aýdylýar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Onuň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250-500 m-den 10-15 km-e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çenli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bellenýär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5018" y="2205748"/>
            <a:ext cx="114161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Biosferanyň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gurşawunyň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hapalanmagynyň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peselmegini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üpçün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ediji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toplumlaýyn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çärelere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şu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aşakdakylar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girýär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	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senagat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önümçiliginde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az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-da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galyndysyz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suwuň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aralyk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arassalaýjysy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-da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sowadyjysy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galyndylaryny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peýdalanyjysy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bolan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üpjünçiliginiň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ýapyk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aýlawunyň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tehnologiýasyny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döretmek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 </a:t>
            </a:r>
          </a:p>
          <a:p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	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galyndylaryň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möçberini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azaltmak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üçin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tilsimat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(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tehnologiýa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usullaryny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kämilleşdirmek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suwsyzlandyrylan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-da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konsentirlenen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erginli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hapalaýjylaryny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jümmüşine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ýerleşdirmek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35410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4" y="363325"/>
            <a:ext cx="11277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	</a:t>
            </a:r>
            <a:r>
              <a:rPr lang="en-US" sz="2800" dirty="0" err="1"/>
              <a:t>senagat</a:t>
            </a:r>
            <a:r>
              <a:rPr lang="en-US" sz="2800" dirty="0"/>
              <a:t> we </a:t>
            </a:r>
            <a:r>
              <a:rPr lang="en-US" sz="2800" dirty="0" err="1"/>
              <a:t>hojalyk-durmuş</a:t>
            </a:r>
            <a:r>
              <a:rPr lang="en-US" sz="2800" dirty="0"/>
              <a:t> </a:t>
            </a:r>
            <a:r>
              <a:rPr lang="en-US" sz="2800" dirty="0" err="1"/>
              <a:t>galyndylaryndan</a:t>
            </a:r>
            <a:r>
              <a:rPr lang="en-US" sz="2800" dirty="0"/>
              <a:t> </a:t>
            </a:r>
            <a:r>
              <a:rPr lang="en-US" sz="2800" dirty="0" err="1"/>
              <a:t>hapalanan</a:t>
            </a:r>
            <a:r>
              <a:rPr lang="en-US" sz="2800" dirty="0"/>
              <a:t> </a:t>
            </a:r>
            <a:r>
              <a:rPr lang="en-US" sz="2800" dirty="0" err="1"/>
              <a:t>syryntgy</a:t>
            </a:r>
            <a:r>
              <a:rPr lang="en-US" sz="2800" dirty="0"/>
              <a:t> </a:t>
            </a:r>
            <a:r>
              <a:rPr lang="en-US" sz="2800" dirty="0" err="1"/>
              <a:t>hapa</a:t>
            </a:r>
            <a:r>
              <a:rPr lang="en-US" sz="2800" dirty="0"/>
              <a:t> </a:t>
            </a:r>
            <a:r>
              <a:rPr lang="en-US" sz="2800" dirty="0" err="1"/>
              <a:t>suwlary</a:t>
            </a:r>
            <a:r>
              <a:rPr lang="en-US" sz="2800" dirty="0"/>
              <a:t> </a:t>
            </a:r>
            <a:r>
              <a:rPr lang="en-US" sz="2800" dirty="0" err="1"/>
              <a:t>arassalamagyň</a:t>
            </a:r>
            <a:r>
              <a:rPr lang="en-US" sz="2800" dirty="0"/>
              <a:t> </a:t>
            </a:r>
            <a:r>
              <a:rPr lang="en-US" sz="2800" dirty="0" err="1"/>
              <a:t>dürli</a:t>
            </a:r>
            <a:r>
              <a:rPr lang="en-US" sz="2800" dirty="0"/>
              <a:t> </a:t>
            </a:r>
            <a:r>
              <a:rPr lang="en-US" sz="2800" dirty="0" err="1"/>
              <a:t>usullaryny</a:t>
            </a:r>
            <a:r>
              <a:rPr lang="en-US" sz="2800" dirty="0"/>
              <a:t> </a:t>
            </a:r>
            <a:r>
              <a:rPr lang="en-US" sz="2800" dirty="0" err="1"/>
              <a:t>ulanmak</a:t>
            </a:r>
            <a:r>
              <a:rPr lang="en-US" sz="2800" dirty="0"/>
              <a:t>;</a:t>
            </a:r>
          </a:p>
          <a:p>
            <a:pPr algn="just"/>
            <a:r>
              <a:rPr lang="en-US" sz="2800" dirty="0"/>
              <a:t>	</a:t>
            </a:r>
            <a:r>
              <a:rPr lang="en-US" sz="2800" dirty="0" err="1"/>
              <a:t>oba</a:t>
            </a:r>
            <a:r>
              <a:rPr lang="en-US" sz="2800" dirty="0"/>
              <a:t> we </a:t>
            </a:r>
            <a:r>
              <a:rPr lang="en-US" sz="2800" dirty="0" err="1"/>
              <a:t>tokaý</a:t>
            </a:r>
            <a:r>
              <a:rPr lang="en-US" sz="2800" dirty="0"/>
              <a:t> </a:t>
            </a:r>
            <a:r>
              <a:rPr lang="en-US" sz="2800" dirty="0" err="1"/>
              <a:t>hojalyklaryň</a:t>
            </a:r>
            <a:r>
              <a:rPr lang="en-US" sz="2800" dirty="0"/>
              <a:t> </a:t>
            </a:r>
            <a:r>
              <a:rPr lang="en-US" sz="2800" dirty="0" err="1"/>
              <a:t>önümçiligini</a:t>
            </a:r>
            <a:r>
              <a:rPr lang="en-US" sz="2800" dirty="0"/>
              <a:t> </a:t>
            </a:r>
            <a:r>
              <a:rPr lang="en-US" sz="2800" dirty="0" err="1"/>
              <a:t>çendenaşa</a:t>
            </a:r>
            <a:r>
              <a:rPr lang="en-US" sz="2800" dirty="0"/>
              <a:t> </a:t>
            </a:r>
            <a:r>
              <a:rPr lang="en-US" sz="2800" dirty="0" err="1"/>
              <a:t>himiýalaşdyrmagy</a:t>
            </a:r>
            <a:r>
              <a:rPr lang="en-US" sz="2800" dirty="0"/>
              <a:t> </a:t>
            </a:r>
            <a:r>
              <a:rPr lang="en-US" sz="2800" dirty="0" err="1"/>
              <a:t>peseltmegiň</a:t>
            </a:r>
            <a:r>
              <a:rPr lang="en-US" sz="2800" dirty="0"/>
              <a:t> , </a:t>
            </a:r>
            <a:r>
              <a:rPr lang="en-US" sz="2800" dirty="0" err="1"/>
              <a:t>esasan</a:t>
            </a:r>
            <a:r>
              <a:rPr lang="en-US" sz="2800" dirty="0"/>
              <a:t>-da </a:t>
            </a:r>
            <a:r>
              <a:rPr lang="en-US" sz="2800" dirty="0" err="1"/>
              <a:t>ösümlikleri</a:t>
            </a:r>
            <a:r>
              <a:rPr lang="en-US" sz="2800" dirty="0"/>
              <a:t> </a:t>
            </a:r>
            <a:r>
              <a:rPr lang="en-US" sz="2800" dirty="0" err="1"/>
              <a:t>zyýankeşlerden</a:t>
            </a:r>
            <a:r>
              <a:rPr lang="en-US" sz="2800" dirty="0"/>
              <a:t> we </a:t>
            </a:r>
            <a:r>
              <a:rPr lang="en-US" sz="2800" dirty="0" err="1"/>
              <a:t>keselden</a:t>
            </a:r>
            <a:r>
              <a:rPr lang="en-US" sz="2800" dirty="0"/>
              <a:t> </a:t>
            </a:r>
            <a:r>
              <a:rPr lang="en-US" sz="2800" dirty="0" err="1"/>
              <a:t>goramagyň</a:t>
            </a:r>
            <a:r>
              <a:rPr lang="en-US" sz="2800" dirty="0"/>
              <a:t> , </a:t>
            </a:r>
            <a:r>
              <a:rPr lang="en-US" sz="2800" dirty="0" err="1"/>
              <a:t>ekinleri</a:t>
            </a:r>
            <a:r>
              <a:rPr lang="en-US" sz="2800" dirty="0"/>
              <a:t> </a:t>
            </a:r>
            <a:r>
              <a:rPr lang="en-US" sz="2800" dirty="0" err="1"/>
              <a:t>haşal</a:t>
            </a:r>
            <a:r>
              <a:rPr lang="en-US" sz="2800" dirty="0"/>
              <a:t> </a:t>
            </a:r>
            <a:r>
              <a:rPr lang="en-US" sz="2800" dirty="0" err="1"/>
              <a:t>otlardan</a:t>
            </a:r>
            <a:r>
              <a:rPr lang="en-US" sz="2800" dirty="0"/>
              <a:t> </a:t>
            </a:r>
            <a:r>
              <a:rPr lang="en-US" sz="2800" dirty="0" err="1"/>
              <a:t>sapalmagyň</a:t>
            </a:r>
            <a:r>
              <a:rPr lang="en-US" sz="2800" dirty="0"/>
              <a:t> </a:t>
            </a:r>
            <a:r>
              <a:rPr lang="en-US" sz="2800" dirty="0" err="1"/>
              <a:t>üpjünçiligini</a:t>
            </a:r>
            <a:r>
              <a:rPr lang="en-US" sz="2800" dirty="0"/>
              <a:t> </a:t>
            </a:r>
            <a:r>
              <a:rPr lang="en-US" sz="2800" dirty="0" err="1"/>
              <a:t>biologiki</a:t>
            </a:r>
            <a:r>
              <a:rPr lang="en-US" sz="2800" dirty="0"/>
              <a:t> we </a:t>
            </a:r>
            <a:r>
              <a:rPr lang="en-US" sz="2800" dirty="0" err="1"/>
              <a:t>agrotehniki</a:t>
            </a:r>
            <a:r>
              <a:rPr lang="en-US" sz="2800" dirty="0"/>
              <a:t> </a:t>
            </a:r>
            <a:r>
              <a:rPr lang="en-US" sz="2800" dirty="0" err="1"/>
              <a:t>çäreleriň</a:t>
            </a:r>
            <a:r>
              <a:rPr lang="en-US" sz="2800" dirty="0"/>
              <a:t> </a:t>
            </a:r>
            <a:r>
              <a:rPr lang="en-US" sz="2800" dirty="0" err="1"/>
              <a:t>täsirliliginiň</a:t>
            </a:r>
            <a:r>
              <a:rPr lang="en-US" sz="2800" dirty="0"/>
              <a:t> hem-de </a:t>
            </a:r>
            <a:r>
              <a:rPr lang="en-US" sz="2800" dirty="0" err="1"/>
              <a:t>olaryň</a:t>
            </a:r>
            <a:r>
              <a:rPr lang="en-US" sz="2800" dirty="0"/>
              <a:t> </a:t>
            </a:r>
            <a:r>
              <a:rPr lang="en-US" sz="2800" dirty="0" err="1"/>
              <a:t>peýdalanylyşynyň</a:t>
            </a:r>
            <a:r>
              <a:rPr lang="en-US" sz="2800" dirty="0"/>
              <a:t> </a:t>
            </a:r>
            <a:r>
              <a:rPr lang="en-US" sz="2800" dirty="0" err="1"/>
              <a:t>ýaýrawuny</a:t>
            </a:r>
            <a:r>
              <a:rPr lang="en-US" sz="2800" dirty="0"/>
              <a:t> </a:t>
            </a:r>
            <a:r>
              <a:rPr lang="en-US" sz="2800" dirty="0" err="1"/>
              <a:t>giňeltmegiň</a:t>
            </a:r>
            <a:r>
              <a:rPr lang="en-US" sz="2800" dirty="0"/>
              <a:t> </a:t>
            </a:r>
            <a:r>
              <a:rPr lang="en-US" sz="2800" dirty="0" err="1"/>
              <a:t>hasabyna</a:t>
            </a:r>
            <a:r>
              <a:rPr lang="en-US" sz="2800" dirty="0"/>
              <a:t> </a:t>
            </a:r>
            <a:r>
              <a:rPr lang="en-US" sz="2800" dirty="0" err="1"/>
              <a:t>alyp</a:t>
            </a:r>
            <a:r>
              <a:rPr lang="en-US" sz="2800" dirty="0"/>
              <a:t> </a:t>
            </a:r>
            <a:r>
              <a:rPr lang="en-US" sz="2800" dirty="0" err="1"/>
              <a:t>barmak</a:t>
            </a:r>
            <a:r>
              <a:rPr lang="en-US" sz="2800" dirty="0"/>
              <a:t> ;</a:t>
            </a:r>
          </a:p>
          <a:p>
            <a:pPr algn="just"/>
            <a:r>
              <a:rPr lang="en-US" sz="2800" dirty="0"/>
              <a:t>	</a:t>
            </a:r>
            <a:r>
              <a:rPr lang="en-US" sz="2800" dirty="0" err="1"/>
              <a:t>dünýa</a:t>
            </a:r>
            <a:r>
              <a:rPr lang="en-US" sz="2800" dirty="0"/>
              <a:t> </a:t>
            </a:r>
            <a:r>
              <a:rPr lang="en-US" sz="2800" dirty="0" err="1"/>
              <a:t>ummanlarynyň</a:t>
            </a:r>
            <a:r>
              <a:rPr lang="en-US" sz="2800" dirty="0"/>
              <a:t> </a:t>
            </a:r>
            <a:r>
              <a:rPr lang="en-US" sz="2800" dirty="0" err="1"/>
              <a:t>düşýän</a:t>
            </a:r>
            <a:r>
              <a:rPr lang="en-US" sz="2800" dirty="0"/>
              <a:t> </a:t>
            </a:r>
            <a:r>
              <a:rPr lang="en-US" sz="2800" dirty="0" err="1"/>
              <a:t>nebit</a:t>
            </a:r>
            <a:r>
              <a:rPr lang="en-US" sz="2800" dirty="0"/>
              <a:t> </a:t>
            </a:r>
            <a:r>
              <a:rPr lang="en-US" sz="2800" dirty="0" err="1"/>
              <a:t>önümleriniň</a:t>
            </a:r>
            <a:r>
              <a:rPr lang="en-US" sz="2800" dirty="0"/>
              <a:t> </a:t>
            </a:r>
            <a:r>
              <a:rPr lang="en-US" sz="2800" dirty="0" err="1"/>
              <a:t>mukdaryny</a:t>
            </a:r>
            <a:r>
              <a:rPr lang="en-US" sz="2800" dirty="0"/>
              <a:t> </a:t>
            </a:r>
            <a:r>
              <a:rPr lang="en-US" sz="2800" dirty="0" err="1"/>
              <a:t>peseltmegi</a:t>
            </a:r>
            <a:r>
              <a:rPr lang="en-US" sz="2800" dirty="0"/>
              <a:t> </a:t>
            </a:r>
            <a:r>
              <a:rPr lang="en-US" sz="2800" dirty="0" err="1"/>
              <a:t>üpjün</a:t>
            </a:r>
            <a:r>
              <a:rPr lang="en-US" sz="2800" dirty="0"/>
              <a:t> </a:t>
            </a:r>
            <a:r>
              <a:rPr lang="en-US" sz="2800" dirty="0" err="1"/>
              <a:t>edýän</a:t>
            </a:r>
            <a:r>
              <a:rPr lang="en-US" sz="2800" dirty="0"/>
              <a:t> </a:t>
            </a:r>
            <a:r>
              <a:rPr lang="en-US" sz="2800" dirty="0" err="1"/>
              <a:t>tankerleriň</a:t>
            </a:r>
            <a:r>
              <a:rPr lang="en-US" sz="2800" dirty="0"/>
              <a:t> </a:t>
            </a:r>
            <a:r>
              <a:rPr lang="en-US" sz="2800" dirty="0" err="1"/>
              <a:t>gurluşyny</a:t>
            </a:r>
            <a:r>
              <a:rPr lang="en-US" sz="2800" dirty="0"/>
              <a:t>, </a:t>
            </a:r>
            <a:r>
              <a:rPr lang="en-US" sz="2800" dirty="0" err="1"/>
              <a:t>derýa</a:t>
            </a:r>
            <a:r>
              <a:rPr lang="en-US" sz="2800" dirty="0"/>
              <a:t> we </a:t>
            </a:r>
            <a:r>
              <a:rPr lang="en-US" sz="2800" dirty="0" err="1"/>
              <a:t>deňiz</a:t>
            </a:r>
            <a:r>
              <a:rPr lang="en-US" sz="2800" dirty="0"/>
              <a:t> </a:t>
            </a:r>
            <a:r>
              <a:rPr lang="en-US" sz="2800" dirty="0" err="1"/>
              <a:t>gämiçiliginiň</a:t>
            </a:r>
            <a:r>
              <a:rPr lang="en-US" sz="2800" dirty="0"/>
              <a:t> </a:t>
            </a:r>
            <a:r>
              <a:rPr lang="en-US" sz="2800" dirty="0" err="1"/>
              <a:t>ulanylşyny</a:t>
            </a:r>
            <a:r>
              <a:rPr lang="en-US" sz="2800" dirty="0"/>
              <a:t>, </a:t>
            </a:r>
            <a:r>
              <a:rPr lang="en-US" sz="2800" dirty="0" err="1"/>
              <a:t>deňizden</a:t>
            </a:r>
            <a:r>
              <a:rPr lang="en-US" sz="2800" dirty="0"/>
              <a:t> </a:t>
            </a:r>
            <a:r>
              <a:rPr lang="en-US" sz="2800" dirty="0" err="1"/>
              <a:t>nebit</a:t>
            </a:r>
            <a:r>
              <a:rPr lang="en-US" sz="2800" dirty="0"/>
              <a:t> </a:t>
            </a:r>
            <a:r>
              <a:rPr lang="en-US" sz="2800" dirty="0" err="1"/>
              <a:t>alnyş</a:t>
            </a:r>
            <a:r>
              <a:rPr lang="en-US" sz="2800" dirty="0"/>
              <a:t> </a:t>
            </a:r>
            <a:r>
              <a:rPr lang="en-US" sz="2800" dirty="0" err="1"/>
              <a:t>tehnologiýalaryny</a:t>
            </a:r>
            <a:r>
              <a:rPr lang="en-US" sz="2800" dirty="0"/>
              <a:t> </a:t>
            </a:r>
            <a:r>
              <a:rPr lang="en-US" sz="2800" dirty="0" err="1"/>
              <a:t>kämilleşdirmek</a:t>
            </a:r>
            <a:r>
              <a:rPr lang="en-US" sz="2800" dirty="0"/>
              <a:t>; </a:t>
            </a:r>
            <a:r>
              <a:rPr lang="en-US" sz="2800" dirty="0" err="1"/>
              <a:t>derýa</a:t>
            </a:r>
            <a:r>
              <a:rPr lang="en-US" sz="2800" dirty="0"/>
              <a:t> we </a:t>
            </a:r>
            <a:r>
              <a:rPr lang="en-US" sz="2800" dirty="0" err="1"/>
              <a:t>deňiz</a:t>
            </a:r>
            <a:r>
              <a:rPr lang="en-US" sz="2800" dirty="0"/>
              <a:t> </a:t>
            </a:r>
            <a:r>
              <a:rPr lang="en-US" sz="2800" dirty="0" err="1"/>
              <a:t>portlarynyň</a:t>
            </a:r>
            <a:r>
              <a:rPr lang="en-US" sz="2800" dirty="0"/>
              <a:t> </a:t>
            </a:r>
            <a:r>
              <a:rPr lang="en-US" sz="2800" dirty="0" err="1"/>
              <a:t>üstki</a:t>
            </a:r>
            <a:r>
              <a:rPr lang="en-US" sz="2800" dirty="0"/>
              <a:t> </a:t>
            </a:r>
            <a:r>
              <a:rPr lang="en-US" sz="2800" dirty="0" err="1"/>
              <a:t>suw</a:t>
            </a:r>
            <a:r>
              <a:rPr lang="en-US" sz="2800" dirty="0"/>
              <a:t> </a:t>
            </a:r>
            <a:r>
              <a:rPr lang="en-US" sz="2800" dirty="0" err="1"/>
              <a:t>giňişliginiň</a:t>
            </a:r>
            <a:r>
              <a:rPr lang="en-US" sz="2800" dirty="0"/>
              <a:t> </a:t>
            </a:r>
            <a:r>
              <a:rPr lang="en-US" sz="2800" dirty="0" err="1"/>
              <a:t>nebit</a:t>
            </a:r>
            <a:r>
              <a:rPr lang="en-US" sz="2800" dirty="0"/>
              <a:t> </a:t>
            </a:r>
            <a:r>
              <a:rPr lang="en-US" sz="2800" dirty="0" err="1"/>
              <a:t>hapalanmalaryny</a:t>
            </a:r>
            <a:r>
              <a:rPr lang="en-US" sz="2800" dirty="0"/>
              <a:t> </a:t>
            </a:r>
            <a:r>
              <a:rPr lang="en-US" sz="2800" dirty="0" err="1"/>
              <a:t>arassalamak</a:t>
            </a:r>
            <a:r>
              <a:rPr lang="en-US" sz="2800" dirty="0"/>
              <a:t> </a:t>
            </a:r>
            <a:r>
              <a:rPr lang="en-US" sz="2800" dirty="0" err="1"/>
              <a:t>boýunça</a:t>
            </a:r>
            <a:r>
              <a:rPr lang="en-US" sz="2800" dirty="0"/>
              <a:t> </a:t>
            </a:r>
            <a:r>
              <a:rPr lang="en-US" sz="2800" dirty="0" err="1"/>
              <a:t>çäreleri</a:t>
            </a:r>
            <a:r>
              <a:rPr lang="en-US" sz="2800" dirty="0"/>
              <a:t> </a:t>
            </a:r>
            <a:r>
              <a:rPr lang="en-US" sz="2800" dirty="0" err="1"/>
              <a:t>durmuşa</a:t>
            </a:r>
            <a:r>
              <a:rPr lang="en-US" sz="2800" dirty="0"/>
              <a:t> </a:t>
            </a:r>
            <a:r>
              <a:rPr lang="en-US" sz="2800" dirty="0" err="1"/>
              <a:t>geçirmek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661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7" y="280105"/>
            <a:ext cx="1134687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	Türkmenistanyň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baýlyklarynyň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meseleleri</a:t>
            </a:r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just"/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Türkmenistanyň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işjeň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baýlyklaryna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Amyderýanyň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Murgabyň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Tejeniň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Etregiň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Sumbar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derýalarynyň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Garagum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Türkmen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derýalarynyň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Köpetdagyň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demirgazyk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eňňitlerinden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gözbaşyny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alýan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ownuk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derýalaryň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käriz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asty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beýlekileriň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degişlidir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Agzalan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suwlara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zeýkeş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girmeýär.Bulardan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daşary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ýurdumyzda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häzirki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günde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peýdalanyp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bolmaýan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ätiýaçlyklary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(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potensial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baýlyklary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hem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bardyr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Olara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ýyldaky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ygallaryň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mukdary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874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mln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m3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bolan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sil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degişlidir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Türkmenistanyň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suw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baýlyklarynyň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97%-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ekerançylyk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we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öri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meýdanlaryny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suwarmakda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ulanylýan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bolsa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galan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3%-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ni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durmuş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maksatlary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üçin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sarp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edilýär</a:t>
            </a:r>
            <a:r>
              <a:rPr lang="en-US" sz="28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5706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183170"/>
            <a:ext cx="1141614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9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Türkmenistanyň </a:t>
            </a:r>
            <a:r>
              <a:rPr lang="en-US" sz="29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ýer</a:t>
            </a:r>
            <a:r>
              <a:rPr lang="en-US" sz="29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9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üsti</a:t>
            </a:r>
            <a:r>
              <a:rPr lang="en-US" sz="29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9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suwlary</a:t>
            </a:r>
            <a:r>
              <a:rPr lang="en-US" sz="29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900" b="1" i="1" dirty="0"/>
              <a:t>Bu </a:t>
            </a:r>
            <a:r>
              <a:rPr lang="en-US" sz="2900" b="1" i="1" dirty="0" err="1"/>
              <a:t>suwlaryň</a:t>
            </a:r>
            <a:r>
              <a:rPr lang="en-US" sz="2900" b="1" i="1" dirty="0"/>
              <a:t> </a:t>
            </a:r>
            <a:r>
              <a:rPr lang="en-US" sz="2900" b="1" i="1" dirty="0" err="1"/>
              <a:t>toplumyny</a:t>
            </a:r>
            <a:r>
              <a:rPr lang="en-US" sz="2900" b="1" i="1" dirty="0"/>
              <a:t> </a:t>
            </a:r>
            <a:r>
              <a:rPr lang="en-US" sz="2900" b="1" i="1" dirty="0" err="1"/>
              <a:t>tebigy</a:t>
            </a:r>
            <a:r>
              <a:rPr lang="en-US" sz="2900" b="1" i="1" dirty="0"/>
              <a:t> </a:t>
            </a:r>
            <a:r>
              <a:rPr lang="en-US" sz="2900" b="1" i="1" dirty="0" err="1"/>
              <a:t>suw</a:t>
            </a:r>
            <a:r>
              <a:rPr lang="en-US" sz="2900" b="1" i="1" dirty="0"/>
              <a:t> </a:t>
            </a:r>
            <a:r>
              <a:rPr lang="en-US" sz="2900" b="1" i="1" dirty="0" err="1"/>
              <a:t>akabalaryň</a:t>
            </a:r>
            <a:r>
              <a:rPr lang="en-US" sz="2900" b="1" i="1" dirty="0"/>
              <a:t> tory </a:t>
            </a:r>
            <a:r>
              <a:rPr lang="en-US" sz="2900" b="1" i="1" dirty="0" err="1"/>
              <a:t>bolan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</a:t>
            </a:r>
            <a:r>
              <a:rPr lang="en-US" sz="2900" b="1" i="1" dirty="0"/>
              <a:t> we </a:t>
            </a:r>
            <a:r>
              <a:rPr lang="en-US" sz="2900" b="1" i="1" dirty="0" err="1"/>
              <a:t>wagtlaýyn</a:t>
            </a:r>
            <a:r>
              <a:rPr lang="en-US" sz="2900" b="1" i="1" dirty="0"/>
              <a:t> </a:t>
            </a:r>
            <a:r>
              <a:rPr lang="en-US" sz="2900" b="1" i="1" dirty="0" err="1"/>
              <a:t>suw</a:t>
            </a:r>
            <a:r>
              <a:rPr lang="en-US" sz="2900" b="1" i="1" dirty="0"/>
              <a:t> </a:t>
            </a:r>
            <a:r>
              <a:rPr lang="en-US" sz="2900" b="1" i="1" dirty="0" err="1"/>
              <a:t>geçiriji</a:t>
            </a:r>
            <a:r>
              <a:rPr lang="en-US" sz="2900" b="1" i="1" dirty="0"/>
              <a:t> </a:t>
            </a:r>
            <a:r>
              <a:rPr lang="en-US" sz="2900" b="1" i="1" dirty="0" err="1"/>
              <a:t>gury</a:t>
            </a:r>
            <a:r>
              <a:rPr lang="en-US" sz="2900" b="1" i="1" dirty="0"/>
              <a:t> </a:t>
            </a:r>
            <a:r>
              <a:rPr lang="en-US" sz="2900" b="1" i="1" dirty="0" err="1"/>
              <a:t>hanaly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</a:t>
            </a:r>
            <a:r>
              <a:rPr lang="en-US" sz="2900" b="1" i="1" dirty="0"/>
              <a:t> </a:t>
            </a:r>
            <a:r>
              <a:rPr lang="en-US" sz="2900" b="1" i="1" dirty="0" err="1"/>
              <a:t>düzýärler</a:t>
            </a:r>
            <a:r>
              <a:rPr lang="en-US" sz="2900" b="1" i="1" dirty="0"/>
              <a:t>. </a:t>
            </a:r>
            <a:r>
              <a:rPr lang="en-US" sz="2900" b="1" i="1" dirty="0" err="1"/>
              <a:t>Olar</a:t>
            </a:r>
            <a:r>
              <a:rPr lang="en-US" sz="2900" b="1" i="1" dirty="0"/>
              <a:t> </a:t>
            </a:r>
            <a:r>
              <a:rPr lang="en-US" sz="2900" b="1" i="1" dirty="0" err="1"/>
              <a:t>onuň</a:t>
            </a:r>
            <a:r>
              <a:rPr lang="en-US" sz="2900" b="1" i="1" dirty="0"/>
              <a:t> </a:t>
            </a:r>
            <a:r>
              <a:rPr lang="en-US" sz="2900" b="1" i="1" dirty="0" err="1"/>
              <a:t>giňişlik</a:t>
            </a:r>
            <a:r>
              <a:rPr lang="en-US" sz="2900" b="1" i="1" dirty="0"/>
              <a:t> </a:t>
            </a:r>
            <a:r>
              <a:rPr lang="en-US" sz="2900" b="1" i="1" dirty="0" err="1"/>
              <a:t>meýdanda</a:t>
            </a:r>
            <a:r>
              <a:rPr lang="en-US" sz="2900" b="1" i="1" dirty="0"/>
              <a:t> </a:t>
            </a:r>
            <a:r>
              <a:rPr lang="en-US" sz="2900" b="1" i="1" dirty="0" err="1"/>
              <a:t>deň</a:t>
            </a:r>
            <a:r>
              <a:rPr lang="en-US" sz="2900" b="1" i="1" dirty="0"/>
              <a:t> </a:t>
            </a:r>
            <a:r>
              <a:rPr lang="en-US" sz="2900" b="1" i="1" dirty="0" err="1"/>
              <a:t>ýaýran</a:t>
            </a:r>
            <a:r>
              <a:rPr lang="en-US" sz="2900" b="1" i="1" dirty="0"/>
              <a:t> </a:t>
            </a:r>
            <a:r>
              <a:rPr lang="en-US" sz="2900" b="1" i="1" dirty="0" err="1"/>
              <a:t>däldirler</a:t>
            </a:r>
            <a:r>
              <a:rPr lang="en-US" sz="2900" b="1" i="1" dirty="0"/>
              <a:t>: </a:t>
            </a:r>
            <a:r>
              <a:rPr lang="en-US" sz="2900" b="1" i="1" dirty="0" err="1"/>
              <a:t>demirgazygynda</a:t>
            </a:r>
            <a:r>
              <a:rPr lang="en-US" sz="2900" b="1" i="1" dirty="0"/>
              <a:t> we </a:t>
            </a:r>
            <a:r>
              <a:rPr lang="en-US" sz="2900" b="1" i="1" dirty="0" err="1"/>
              <a:t>merkezi</a:t>
            </a:r>
            <a:r>
              <a:rPr lang="en-US" sz="2900" b="1" i="1" dirty="0"/>
              <a:t> </a:t>
            </a:r>
            <a:r>
              <a:rPr lang="en-US" sz="2900" b="1" i="1" dirty="0" err="1"/>
              <a:t>böleginde</a:t>
            </a:r>
            <a:r>
              <a:rPr lang="en-US" sz="2900" b="1" i="1" dirty="0"/>
              <a:t> </a:t>
            </a:r>
            <a:r>
              <a:rPr lang="en-US" sz="2900" b="1" i="1" dirty="0" err="1"/>
              <a:t>Uzboý</a:t>
            </a:r>
            <a:r>
              <a:rPr lang="en-US" sz="2900" b="1" i="1" dirty="0"/>
              <a:t>, </a:t>
            </a:r>
            <a:r>
              <a:rPr lang="en-US" sz="2900" b="1" i="1" dirty="0" err="1"/>
              <a:t>Kelif</a:t>
            </a:r>
            <a:r>
              <a:rPr lang="en-US" sz="2900" b="1" i="1" dirty="0"/>
              <a:t> </a:t>
            </a:r>
            <a:r>
              <a:rPr lang="en-US" sz="2900" b="1" i="1" dirty="0" err="1"/>
              <a:t>Uzboýy</a:t>
            </a:r>
            <a:r>
              <a:rPr lang="en-US" sz="2900" b="1" i="1" dirty="0"/>
              <a:t>, </a:t>
            </a:r>
            <a:r>
              <a:rPr lang="en-US" sz="2900" b="1" i="1" dirty="0" err="1"/>
              <a:t>Derýalyk</a:t>
            </a:r>
            <a:r>
              <a:rPr lang="en-US" sz="2900" b="1" i="1" dirty="0"/>
              <a:t> </a:t>
            </a:r>
            <a:r>
              <a:rPr lang="en-US" sz="2900" b="1" i="1" dirty="0" err="1"/>
              <a:t>ýaly</a:t>
            </a:r>
            <a:r>
              <a:rPr lang="en-US" sz="2900" b="1" i="1" dirty="0"/>
              <a:t> </a:t>
            </a:r>
            <a:r>
              <a:rPr lang="en-US" sz="2900" b="1" i="1" dirty="0" err="1"/>
              <a:t>gadymy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derýalaryň</a:t>
            </a:r>
            <a:r>
              <a:rPr lang="en-US" sz="2900" b="1" i="1" dirty="0"/>
              <a:t> </a:t>
            </a:r>
            <a:r>
              <a:rPr lang="en-US" sz="2900" b="1" i="1" dirty="0" err="1"/>
              <a:t>gury</a:t>
            </a:r>
            <a:r>
              <a:rPr lang="en-US" sz="2900" b="1" i="1" dirty="0"/>
              <a:t> </a:t>
            </a:r>
            <a:r>
              <a:rPr lang="en-US" sz="2900" b="1" i="1" dirty="0" err="1"/>
              <a:t>hanalary</a:t>
            </a:r>
            <a:r>
              <a:rPr lang="en-US" sz="2900" b="1" i="1" dirty="0"/>
              <a:t> </a:t>
            </a:r>
            <a:r>
              <a:rPr lang="en-US" sz="2900" b="1" i="1" dirty="0" err="1"/>
              <a:t>bolaýmasa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</a:t>
            </a:r>
            <a:r>
              <a:rPr lang="en-US" sz="2900" b="1" i="1" dirty="0"/>
              <a:t> </a:t>
            </a:r>
            <a:r>
              <a:rPr lang="en-US" sz="2900" b="1" i="1" dirty="0" err="1"/>
              <a:t>ýokdur</a:t>
            </a:r>
            <a:r>
              <a:rPr lang="en-US" sz="2900" b="1" i="1" dirty="0"/>
              <a:t> we </a:t>
            </a:r>
            <a:r>
              <a:rPr lang="en-US" sz="2900" b="1" i="1" dirty="0" err="1"/>
              <a:t>olardan</a:t>
            </a:r>
            <a:r>
              <a:rPr lang="en-US" sz="2900" b="1" i="1" dirty="0"/>
              <a:t> </a:t>
            </a:r>
            <a:r>
              <a:rPr lang="en-US" sz="2900" b="1" i="1" dirty="0" err="1"/>
              <a:t>şu</a:t>
            </a:r>
            <a:r>
              <a:rPr lang="en-US" sz="2900" b="1" i="1" dirty="0"/>
              <a:t> </a:t>
            </a:r>
            <a:r>
              <a:rPr lang="en-US" sz="2900" b="1" i="1" dirty="0" err="1"/>
              <a:t>gün</a:t>
            </a:r>
            <a:r>
              <a:rPr lang="en-US" sz="2900" b="1" i="1" dirty="0"/>
              <a:t> </a:t>
            </a:r>
            <a:r>
              <a:rPr lang="en-US" sz="2900" b="1" i="1" dirty="0" err="1"/>
              <a:t>suw</a:t>
            </a:r>
            <a:r>
              <a:rPr lang="en-US" sz="2900" b="1" i="1" dirty="0"/>
              <a:t> </a:t>
            </a:r>
            <a:r>
              <a:rPr lang="en-US" sz="2900" b="1" i="1" dirty="0" err="1"/>
              <a:t>akýan</a:t>
            </a:r>
            <a:r>
              <a:rPr lang="en-US" sz="2900" b="1" i="1" dirty="0"/>
              <a:t> </a:t>
            </a:r>
            <a:r>
              <a:rPr lang="en-US" sz="2900" b="1" i="1" dirty="0" err="1"/>
              <a:t>däldir</a:t>
            </a:r>
            <a:r>
              <a:rPr lang="en-US" sz="2900" b="1" i="1" dirty="0"/>
              <a:t>; d/g-g/d-</a:t>
            </a:r>
            <a:r>
              <a:rPr lang="en-US" sz="2900" b="1" i="1" dirty="0" err="1"/>
              <a:t>ny</a:t>
            </a:r>
            <a:r>
              <a:rPr lang="en-US" sz="2900" b="1" i="1" dirty="0"/>
              <a:t>- </a:t>
            </a:r>
            <a:r>
              <a:rPr lang="en-US" sz="2900" b="1" i="1" dirty="0" err="1"/>
              <a:t>Merkezi</a:t>
            </a:r>
            <a:r>
              <a:rPr lang="en-US" sz="2900" b="1" i="1" dirty="0"/>
              <a:t> </a:t>
            </a:r>
            <a:r>
              <a:rPr lang="en-US" sz="2900" b="1" i="1" dirty="0" err="1"/>
              <a:t>Aziýada</a:t>
            </a:r>
            <a:r>
              <a:rPr lang="en-US" sz="2900" b="1" i="1" dirty="0"/>
              <a:t> </a:t>
            </a:r>
            <a:r>
              <a:rPr lang="en-US" sz="2900" b="1" i="1" dirty="0" err="1"/>
              <a:t>köp</a:t>
            </a:r>
            <a:r>
              <a:rPr lang="en-US" sz="2900" b="1" i="1" dirty="0"/>
              <a:t> </a:t>
            </a:r>
            <a:r>
              <a:rPr lang="en-US" sz="2900" b="1" i="1" dirty="0" err="1"/>
              <a:t>suwly</a:t>
            </a:r>
            <a:r>
              <a:rPr lang="en-US" sz="2900" b="1" i="1" dirty="0"/>
              <a:t> </a:t>
            </a:r>
            <a:r>
              <a:rPr lang="en-US" sz="2900" b="1" i="1" dirty="0" err="1"/>
              <a:t>derýa-Amyderýa</a:t>
            </a:r>
            <a:r>
              <a:rPr lang="en-US" sz="2900" b="1" i="1" dirty="0"/>
              <a:t> </a:t>
            </a:r>
            <a:r>
              <a:rPr lang="en-US" sz="2900" b="1" i="1" dirty="0" err="1"/>
              <a:t>kesip</a:t>
            </a:r>
            <a:r>
              <a:rPr lang="en-US" sz="2900" b="1" i="1" dirty="0"/>
              <a:t> </a:t>
            </a:r>
            <a:r>
              <a:rPr lang="en-US" sz="2900" b="1" i="1" dirty="0" err="1"/>
              <a:t>geçýär</a:t>
            </a:r>
            <a:r>
              <a:rPr lang="en-US" sz="2900" b="1" i="1" dirty="0"/>
              <a:t> we </a:t>
            </a:r>
            <a:r>
              <a:rPr lang="en-US" sz="2900" b="1" i="1" dirty="0" err="1"/>
              <a:t>onuň</a:t>
            </a:r>
            <a:r>
              <a:rPr lang="en-US" sz="2900" b="1" i="1" dirty="0"/>
              <a:t> </a:t>
            </a:r>
            <a:r>
              <a:rPr lang="en-US" sz="2900" b="1" i="1" dirty="0" err="1"/>
              <a:t>suw</a:t>
            </a:r>
            <a:r>
              <a:rPr lang="en-US" sz="2900" b="1" i="1" dirty="0"/>
              <a:t> </a:t>
            </a:r>
            <a:r>
              <a:rPr lang="en-US" sz="2900" b="1" i="1" dirty="0" err="1"/>
              <a:t>ýygnaýan</a:t>
            </a:r>
            <a:r>
              <a:rPr lang="en-US" sz="2900" b="1" i="1" dirty="0"/>
              <a:t> </a:t>
            </a:r>
            <a:r>
              <a:rPr lang="en-US" sz="2900" b="1" i="1" dirty="0" err="1"/>
              <a:t>ýeri</a:t>
            </a:r>
            <a:r>
              <a:rPr lang="en-US" sz="2900" b="1" i="1" dirty="0"/>
              <a:t> Türkmenistanyň </a:t>
            </a:r>
            <a:r>
              <a:rPr lang="en-US" sz="2900" b="1" i="1" dirty="0" err="1"/>
              <a:t>çäginden</a:t>
            </a:r>
            <a:r>
              <a:rPr lang="en-US" sz="2900" b="1" i="1" dirty="0"/>
              <a:t> </a:t>
            </a:r>
            <a:r>
              <a:rPr lang="en-US" sz="2900" b="1" i="1" dirty="0" err="1"/>
              <a:t>daşarda</a:t>
            </a:r>
            <a:r>
              <a:rPr lang="en-US" sz="2900" b="1" i="1" dirty="0"/>
              <a:t> </a:t>
            </a:r>
            <a:r>
              <a:rPr lang="en-US" sz="2900" b="1" i="1" dirty="0" err="1"/>
              <a:t>ýerleşendir</a:t>
            </a:r>
            <a:r>
              <a:rPr lang="en-US" sz="2900" b="1" i="1" dirty="0"/>
              <a:t>; g/o-g/d-da </a:t>
            </a:r>
            <a:r>
              <a:rPr lang="en-US" sz="2900" b="1" i="1" dirty="0" err="1"/>
              <a:t>Köýtendagyň</a:t>
            </a:r>
            <a:r>
              <a:rPr lang="en-US" sz="2900" b="1" i="1" dirty="0"/>
              <a:t> </a:t>
            </a:r>
            <a:r>
              <a:rPr lang="en-US" sz="2900" b="1" i="1" dirty="0" err="1"/>
              <a:t>eňňitlerinden</a:t>
            </a:r>
            <a:r>
              <a:rPr lang="en-US" sz="2900" b="1" i="1" dirty="0"/>
              <a:t> we </a:t>
            </a:r>
            <a:r>
              <a:rPr lang="en-US" sz="2900" b="1" i="1" dirty="0" err="1"/>
              <a:t>onuň</a:t>
            </a:r>
            <a:r>
              <a:rPr lang="en-US" sz="2900" b="1" i="1" dirty="0"/>
              <a:t> dag </a:t>
            </a:r>
            <a:r>
              <a:rPr lang="en-US" sz="2900" b="1" i="1" dirty="0" err="1"/>
              <a:t>öňi</a:t>
            </a:r>
            <a:r>
              <a:rPr lang="en-US" sz="2900" b="1" i="1" dirty="0"/>
              <a:t> </a:t>
            </a:r>
            <a:r>
              <a:rPr lang="en-US" sz="2900" b="1" i="1" dirty="0" err="1"/>
              <a:t>beýikliklerinden</a:t>
            </a:r>
            <a:r>
              <a:rPr lang="en-US" sz="2900" b="1" i="1" dirty="0"/>
              <a:t> </a:t>
            </a:r>
            <a:r>
              <a:rPr lang="en-US" sz="2900" b="1" i="1" dirty="0" err="1"/>
              <a:t>ýygnanýan</a:t>
            </a:r>
            <a:r>
              <a:rPr lang="en-US" sz="2900" b="1" i="1" dirty="0"/>
              <a:t> </a:t>
            </a:r>
            <a:r>
              <a:rPr lang="en-US" sz="2900" b="1" i="1" dirty="0" err="1"/>
              <a:t>suwlardan</a:t>
            </a:r>
            <a:r>
              <a:rPr lang="en-US" sz="2900" b="1" i="1" dirty="0"/>
              <a:t> </a:t>
            </a:r>
            <a:r>
              <a:rPr lang="en-US" sz="2900" b="1" i="1" dirty="0" err="1"/>
              <a:t>gözbaş</a:t>
            </a:r>
            <a:r>
              <a:rPr lang="en-US" sz="2900" b="1" i="1" dirty="0"/>
              <a:t> </a:t>
            </a:r>
            <a:r>
              <a:rPr lang="en-US" sz="2900" b="1" i="1" dirty="0" err="1"/>
              <a:t>alyp</a:t>
            </a:r>
            <a:r>
              <a:rPr lang="en-US" sz="2900" b="1" i="1" dirty="0"/>
              <a:t>, </a:t>
            </a:r>
            <a:r>
              <a:rPr lang="en-US" sz="2900" b="1" i="1" dirty="0" err="1"/>
              <a:t>köp</a:t>
            </a:r>
            <a:r>
              <a:rPr lang="en-US" sz="2900" b="1" i="1" dirty="0"/>
              <a:t> </a:t>
            </a:r>
            <a:r>
              <a:rPr lang="en-US" sz="2900" b="1" i="1" dirty="0" err="1"/>
              <a:t>suwly</a:t>
            </a:r>
            <a:r>
              <a:rPr lang="en-US" sz="2900" b="1" i="1" dirty="0"/>
              <a:t> </a:t>
            </a:r>
            <a:r>
              <a:rPr lang="en-US" sz="2900" b="1" i="1" dirty="0" err="1"/>
              <a:t>wagtlaýyn</a:t>
            </a:r>
            <a:r>
              <a:rPr lang="en-US" sz="2900" b="1" i="1" dirty="0"/>
              <a:t> </a:t>
            </a:r>
            <a:r>
              <a:rPr lang="en-US" sz="2900" b="1" i="1" dirty="0" err="1"/>
              <a:t>akýan</a:t>
            </a:r>
            <a:r>
              <a:rPr lang="en-US" sz="2900" b="1" i="1" dirty="0"/>
              <a:t> </a:t>
            </a:r>
            <a:r>
              <a:rPr lang="en-US" sz="2900" b="1" i="1" dirty="0" err="1"/>
              <a:t>uly</a:t>
            </a:r>
            <a:r>
              <a:rPr lang="en-US" sz="2900" b="1" i="1" dirty="0"/>
              <a:t> </a:t>
            </a:r>
            <a:r>
              <a:rPr lang="en-US" sz="2900" b="1" i="1" dirty="0" err="1"/>
              <a:t>bolmadyk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derýalary</a:t>
            </a:r>
            <a:r>
              <a:rPr lang="en-US" sz="2900" b="1" i="1" dirty="0"/>
              <a:t> </a:t>
            </a:r>
            <a:r>
              <a:rPr lang="en-US" sz="2900" b="1" i="1" dirty="0" err="1"/>
              <a:t>bardyr</a:t>
            </a:r>
            <a:r>
              <a:rPr lang="en-US" sz="2900" b="1" i="1" dirty="0"/>
              <a:t>; </a:t>
            </a:r>
            <a:r>
              <a:rPr lang="en-US" sz="2900" b="1" i="1" dirty="0" err="1"/>
              <a:t>günbatarynda</a:t>
            </a:r>
            <a:r>
              <a:rPr lang="en-US" sz="2900" b="1" i="1" dirty="0"/>
              <a:t> </a:t>
            </a:r>
            <a:r>
              <a:rPr lang="en-US" sz="2900" b="1" i="1" dirty="0" err="1"/>
              <a:t>beýiklerden</a:t>
            </a:r>
            <a:r>
              <a:rPr lang="en-US" sz="2900" b="1" i="1" dirty="0"/>
              <a:t> </a:t>
            </a:r>
            <a:r>
              <a:rPr lang="en-US" sz="2900" b="1" i="1" dirty="0" err="1"/>
              <a:t>ýygnanýan</a:t>
            </a:r>
            <a:r>
              <a:rPr lang="en-US" sz="2900" b="1" i="1" dirty="0"/>
              <a:t> </a:t>
            </a:r>
            <a:r>
              <a:rPr lang="en-US" sz="2900" b="1" i="1" dirty="0" err="1"/>
              <a:t>az-owlak</a:t>
            </a:r>
            <a:r>
              <a:rPr lang="en-US" sz="2900" b="1" i="1" dirty="0"/>
              <a:t> </a:t>
            </a:r>
            <a:r>
              <a:rPr lang="en-US" sz="2900" b="1" i="1" dirty="0" err="1"/>
              <a:t>suw</a:t>
            </a:r>
            <a:r>
              <a:rPr lang="en-US" sz="2900" b="1" i="1" dirty="0"/>
              <a:t> </a:t>
            </a:r>
            <a:r>
              <a:rPr lang="en-US" sz="2900" b="1" i="1" dirty="0" err="1"/>
              <a:t>akabalary</a:t>
            </a:r>
            <a:r>
              <a:rPr lang="en-US" sz="2900" b="1" i="1" dirty="0"/>
              <a:t> </a:t>
            </a:r>
            <a:r>
              <a:rPr lang="en-US" sz="2900" b="1" i="1" dirty="0" err="1"/>
              <a:t>bolaýmasa</a:t>
            </a:r>
            <a:r>
              <a:rPr lang="en-US" sz="2900" b="1" i="1" dirty="0"/>
              <a:t> </a:t>
            </a:r>
            <a:r>
              <a:rPr lang="en-US" sz="2900" b="1" i="1" dirty="0" err="1"/>
              <a:t>derýalar</a:t>
            </a:r>
            <a:r>
              <a:rPr lang="en-US" sz="2900" b="1" i="1" dirty="0"/>
              <a:t> </a:t>
            </a:r>
            <a:r>
              <a:rPr lang="en-US" sz="2900" b="1" i="1" dirty="0" err="1"/>
              <a:t>ýokdyr</a:t>
            </a:r>
            <a:r>
              <a:rPr lang="en-US" sz="2900" b="1" i="1" dirty="0"/>
              <a:t>.</a:t>
            </a:r>
            <a:endParaRPr lang="ru-RU" sz="2900" b="1" i="1" dirty="0"/>
          </a:p>
        </p:txBody>
      </p:sp>
    </p:spTree>
    <p:extLst>
      <p:ext uri="{BB962C8B-B14F-4D97-AF65-F5344CB8AC3E}">
        <p14:creationId xmlns:p14="http://schemas.microsoft.com/office/powerpoint/2010/main" val="314584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10" y="280014"/>
            <a:ext cx="114161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Türkmenistanyň g/o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bölegi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akabalaryň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güýçli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ösendigi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3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tapawutlanýar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Onuň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töwereginde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Köpetdag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d/g-da dag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öňi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Paropamiz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ýerleşendir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ýerde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kiçi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orta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Murgap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Tejen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Etrek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Sumbar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derýalary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sanly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jar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akabalary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Köpetdagyň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d/g-g/d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eňňidi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Kiçi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Balkan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daglary</a:t>
            </a:r>
            <a:r>
              <a:rPr lang="en-US" sz="33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).</a:t>
            </a:r>
            <a:r>
              <a:rPr lang="en-US" sz="3300" b="1" i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Ýurdumyzda</a:t>
            </a:r>
            <a:r>
              <a:rPr lang="en-US" sz="33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200-den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gowrak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süýji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ýatakly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meýdanlaryň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bardygy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anyklandy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Ýerasty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gorlary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baradaky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Döwlet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toparynyň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kesgitlän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maglumatlaryna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görä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şolaryň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81-de 1269 mln.m3.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gory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ýerleşýär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baýlygynyň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2%-me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golaýyny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3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düzýär</a:t>
            </a:r>
            <a:r>
              <a:rPr lang="en-US" sz="33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).</a:t>
            </a:r>
            <a:endParaRPr lang="ru-RU" sz="3300" b="1" i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071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782" y="196887"/>
            <a:ext cx="111944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Tassyklanan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ýerasty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gorlarynyň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mukdary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Ahal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welaýatynda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ýagny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Merkezi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Köpetdagyň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eteklerinde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ýerleşýär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özüniň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ýokary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hilli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tapawutlanýar</a:t>
            </a:r>
            <a:r>
              <a:rPr lang="en-US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r>
              <a:rPr lang="ru-RU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Türkmenistanyň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Ýasga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Garabil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Bathyz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beýleki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çäge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asty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aýtymly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gatlaklarynda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(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linzalarda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toplanandyr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Ol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gorlary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69 km3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deňdir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Ýöne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çägeasty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aýtymly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ýataklarynyň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suwlaryny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ulanmaklyk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maýa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goýumlaryny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talap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edýär</a:t>
            </a:r>
            <a:r>
              <a:rPr lang="en-US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r>
              <a:rPr lang="ru-RU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Şeýlelikde</a:t>
            </a:r>
            <a:r>
              <a:rPr lang="en-US" sz="32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ýurdumyzyň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umumy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baýlyklary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26 273 m3/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ýyl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akymyna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deňdir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Şol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sanda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onuň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25 0044 m3/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ýyl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akymy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üsti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suwlaryna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1269 m3/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ýyl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akymy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ýerasty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suwlaryna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degişlidir</a:t>
            </a:r>
            <a:r>
              <a:rPr lang="en-US" sz="32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224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73" y="404981"/>
            <a:ext cx="113468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	Türkmenistanyň </a:t>
            </a:r>
            <a:r>
              <a:rPr lang="en-US" sz="2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derýalary</a:t>
            </a:r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Olaryň</a:t>
            </a:r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ekologik</a:t>
            </a:r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ýagdaýy</a:t>
            </a:r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hojalyk</a:t>
            </a:r>
            <a:r>
              <a:rPr lang="en-US" sz="2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ähmiýeti</a:t>
            </a:r>
            <a:r>
              <a:rPr lang="ru-RU" sz="2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  <a:r>
              <a:rPr lang="en-US" sz="2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Amyderýa</a:t>
            </a:r>
            <a:r>
              <a:rPr lang="en-US" sz="2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derýalaryň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arasynda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köp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suwlusy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bolup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onuň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uzynlygy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2540 km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deňdir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Derýanyň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1036 km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bölegi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Türkmenistanyň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çäginden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akyp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geçýär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we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ýurdumyzyň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ähli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ýer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üsti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baýlyklarynyň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88%-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ni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şu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derýanyň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düzýär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.(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Tablisa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1, 2, 3. 4.)  </a:t>
            </a:r>
            <a:r>
              <a:rPr lang="en-US" sz="2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Amyderýanyň</a:t>
            </a:r>
            <a:r>
              <a:rPr lang="en-US" sz="2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orta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we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aşak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akymy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Merkezi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Aziýanyň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çägeli-toýunly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düzlüklerinde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ýerleşýär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 Bu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aralykda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onuň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goşantlary</a:t>
            </a:r>
            <a:r>
              <a:rPr lang="en-US" sz="2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2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ýok</a:t>
            </a:r>
            <a:r>
              <a:rPr lang="en-US" sz="2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</a:t>
            </a:r>
            <a:r>
              <a:rPr lang="en-US" sz="2800" b="1" i="1" dirty="0">
                <a:solidFill>
                  <a:prstClr val="white"/>
                </a:solidFill>
              </a:rPr>
              <a:t> Ol 1m3 </a:t>
            </a:r>
            <a:r>
              <a:rPr lang="en-US" sz="2800" b="1" i="1" dirty="0" err="1">
                <a:solidFill>
                  <a:prstClr val="white"/>
                </a:solidFill>
              </a:rPr>
              <a:t>suwunda</a:t>
            </a:r>
            <a:r>
              <a:rPr lang="en-US" sz="2800" b="1" i="1" dirty="0">
                <a:solidFill>
                  <a:prstClr val="white"/>
                </a:solidFill>
              </a:rPr>
              <a:t> 3,3-3,5 kg </a:t>
            </a:r>
            <a:r>
              <a:rPr lang="en-US" sz="2800" b="1" i="1" dirty="0" err="1">
                <a:solidFill>
                  <a:prstClr val="white"/>
                </a:solidFill>
              </a:rPr>
              <a:t>gyrmança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garyndysyny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saklaýar</a:t>
            </a:r>
            <a:r>
              <a:rPr lang="en-US" sz="2800" b="1" i="1" dirty="0">
                <a:solidFill>
                  <a:prstClr val="white"/>
                </a:solidFill>
              </a:rPr>
              <a:t>. </a:t>
            </a:r>
            <a:r>
              <a:rPr lang="en-US" sz="2800" b="1" i="1" dirty="0" err="1">
                <a:solidFill>
                  <a:prstClr val="white"/>
                </a:solidFill>
              </a:rPr>
              <a:t>Atamyrat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şäheriniň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deňinden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orta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hasap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bilen</a:t>
            </a:r>
            <a:r>
              <a:rPr lang="en-US" sz="2800" b="1" i="1" dirty="0">
                <a:solidFill>
                  <a:prstClr val="white"/>
                </a:solidFill>
              </a:rPr>
              <a:t> her </a:t>
            </a:r>
            <a:r>
              <a:rPr lang="en-US" sz="2800" b="1" i="1" dirty="0" err="1">
                <a:solidFill>
                  <a:prstClr val="white"/>
                </a:solidFill>
              </a:rPr>
              <a:t>ýylda</a:t>
            </a:r>
            <a:r>
              <a:rPr lang="en-US" sz="2800" b="1" i="1" dirty="0">
                <a:solidFill>
                  <a:prstClr val="white"/>
                </a:solidFill>
              </a:rPr>
              <a:t> 210 </a:t>
            </a:r>
            <a:r>
              <a:rPr lang="en-US" sz="2800" b="1" i="1" dirty="0" err="1">
                <a:solidFill>
                  <a:prstClr val="white"/>
                </a:solidFill>
              </a:rPr>
              <a:t>mln</a:t>
            </a:r>
            <a:r>
              <a:rPr lang="en-US" sz="2800" b="1" i="1" dirty="0">
                <a:solidFill>
                  <a:prstClr val="white"/>
                </a:solidFill>
              </a:rPr>
              <a:t>/t </a:t>
            </a:r>
            <a:r>
              <a:rPr lang="en-US" sz="2800" b="1" i="1" dirty="0" err="1">
                <a:solidFill>
                  <a:prstClr val="white"/>
                </a:solidFill>
              </a:rPr>
              <a:t>getirintgiler</a:t>
            </a:r>
            <a:r>
              <a:rPr lang="en-US" sz="2800" b="1" i="1" dirty="0">
                <a:solidFill>
                  <a:prstClr val="white"/>
                </a:solidFill>
              </a:rPr>
              <a:t>, </a:t>
            </a:r>
            <a:r>
              <a:rPr lang="en-US" sz="2800" b="1" i="1" dirty="0" err="1">
                <a:solidFill>
                  <a:prstClr val="white"/>
                </a:solidFill>
              </a:rPr>
              <a:t>ýagny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gyrmançalar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akyp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geçýär</a:t>
            </a:r>
            <a:r>
              <a:rPr lang="en-US" sz="2800" b="1" i="1" dirty="0">
                <a:solidFill>
                  <a:prstClr val="white"/>
                </a:solidFill>
              </a:rPr>
              <a:t> we </a:t>
            </a:r>
            <a:r>
              <a:rPr lang="en-US" sz="2800" b="1" i="1" dirty="0" err="1">
                <a:solidFill>
                  <a:prstClr val="white"/>
                </a:solidFill>
              </a:rPr>
              <a:t>dürli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ýerde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çökýär</a:t>
            </a:r>
            <a:r>
              <a:rPr lang="en-US" sz="2800" b="1" i="1" dirty="0">
                <a:solidFill>
                  <a:prstClr val="white"/>
                </a:solidFill>
              </a:rPr>
              <a:t>. </a:t>
            </a:r>
            <a:r>
              <a:rPr lang="en-US" sz="2800" b="1" i="1" dirty="0" err="1">
                <a:solidFill>
                  <a:prstClr val="white"/>
                </a:solidFill>
              </a:rPr>
              <a:t>Atamyrat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şäheriniň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deňinde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ortaça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duzlulygy</a:t>
            </a:r>
            <a:r>
              <a:rPr lang="en-US" sz="2800" b="1" i="1" dirty="0">
                <a:solidFill>
                  <a:prstClr val="white"/>
                </a:solidFill>
              </a:rPr>
              <a:t> 490 mg/l, </a:t>
            </a:r>
            <a:r>
              <a:rPr lang="en-US" sz="2800" b="1" i="1" dirty="0" err="1">
                <a:solidFill>
                  <a:prstClr val="white"/>
                </a:solidFill>
              </a:rPr>
              <a:t>iň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pesi</a:t>
            </a:r>
            <a:r>
              <a:rPr lang="en-US" sz="2800" b="1" i="1" dirty="0">
                <a:solidFill>
                  <a:prstClr val="white"/>
                </a:solidFill>
              </a:rPr>
              <a:t> 360mg/l we </a:t>
            </a:r>
            <a:r>
              <a:rPr lang="en-US" sz="2800" b="1" i="1" dirty="0" err="1">
                <a:solidFill>
                  <a:prstClr val="white"/>
                </a:solidFill>
              </a:rPr>
              <a:t>iň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ýokarysy</a:t>
            </a:r>
            <a:r>
              <a:rPr lang="en-US" sz="2800" b="1" i="1" dirty="0">
                <a:solidFill>
                  <a:prstClr val="white"/>
                </a:solidFill>
              </a:rPr>
              <a:t> 820 mg/</a:t>
            </a:r>
            <a:r>
              <a:rPr lang="en-US" sz="2800" b="1" i="1" dirty="0" err="1">
                <a:solidFill>
                  <a:prstClr val="white"/>
                </a:solidFill>
              </a:rPr>
              <a:t>litr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barabardan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geçmeýär.Birata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gidrologiki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gözegçilik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nokadynda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suwuň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duzlulygy</a:t>
            </a:r>
            <a:r>
              <a:rPr lang="en-US" sz="2800" b="1" i="1" dirty="0">
                <a:solidFill>
                  <a:prstClr val="white"/>
                </a:solidFill>
              </a:rPr>
              <a:t> 800 mg/</a:t>
            </a:r>
            <a:r>
              <a:rPr lang="en-US" sz="2800" b="1" i="1" dirty="0" err="1">
                <a:solidFill>
                  <a:prstClr val="white"/>
                </a:solidFill>
              </a:rPr>
              <a:t>litre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barabar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boldy</a:t>
            </a:r>
            <a:r>
              <a:rPr lang="en-US" sz="2800" b="1" i="1" dirty="0">
                <a:solidFill>
                  <a:prstClr val="white"/>
                </a:solidFill>
              </a:rPr>
              <a:t>. Ol </a:t>
            </a:r>
            <a:r>
              <a:rPr lang="en-US" sz="2800" b="1" i="1" dirty="0" err="1">
                <a:solidFill>
                  <a:prstClr val="white"/>
                </a:solidFill>
              </a:rPr>
              <a:t>Atamyrat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şäheriniň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ýagdaýyndan</a:t>
            </a:r>
            <a:r>
              <a:rPr lang="en-US" sz="2800" b="1" i="1" dirty="0">
                <a:solidFill>
                  <a:prstClr val="white"/>
                </a:solidFill>
              </a:rPr>
              <a:t> 45%-</a:t>
            </a:r>
            <a:r>
              <a:rPr lang="en-US" sz="2800" b="1" i="1" dirty="0" err="1">
                <a:solidFill>
                  <a:prstClr val="white"/>
                </a:solidFill>
              </a:rPr>
              <a:t>im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b="1" i="1" dirty="0" err="1">
                <a:solidFill>
                  <a:prstClr val="white"/>
                </a:solidFill>
              </a:rPr>
              <a:t>ýokarydyr</a:t>
            </a:r>
            <a:r>
              <a:rPr lang="en-US" sz="2800" b="1" i="1" dirty="0">
                <a:solidFill>
                  <a:prstClr val="white"/>
                </a:solidFill>
              </a:rPr>
              <a:t>.</a:t>
            </a:r>
            <a:r>
              <a:rPr lang="en-US" sz="2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endParaRPr lang="ru-RU" sz="2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956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217" y="0"/>
            <a:ext cx="115962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Derýa</a:t>
            </a:r>
            <a:r>
              <a:rPr lang="en-US" sz="2800" dirty="0"/>
              <a:t> </a:t>
            </a:r>
            <a:r>
              <a:rPr lang="en-US" sz="2800" dirty="0" err="1"/>
              <a:t>suwlaryny</a:t>
            </a:r>
            <a:r>
              <a:rPr lang="en-US" sz="2800" dirty="0"/>
              <a:t> </a:t>
            </a:r>
            <a:r>
              <a:rPr lang="en-US" sz="2800" dirty="0" err="1"/>
              <a:t>aýawly</a:t>
            </a:r>
            <a:r>
              <a:rPr lang="en-US" sz="2800" dirty="0"/>
              <a:t> we </a:t>
            </a:r>
            <a:r>
              <a:rPr lang="en-US" sz="2800" dirty="0" err="1"/>
              <a:t>tygşytly</a:t>
            </a:r>
            <a:r>
              <a:rPr lang="en-US" sz="2800" dirty="0"/>
              <a:t> </a:t>
            </a:r>
            <a:r>
              <a:rPr lang="en-US" sz="2800" dirty="0" err="1"/>
              <a:t>peýdalanmak</a:t>
            </a:r>
            <a:r>
              <a:rPr lang="en-US" sz="2800" dirty="0"/>
              <a:t>, </a:t>
            </a:r>
            <a:r>
              <a:rPr lang="en-US" sz="2800" dirty="0" err="1"/>
              <a:t>gorap</a:t>
            </a:r>
            <a:r>
              <a:rPr lang="en-US" sz="2800" dirty="0"/>
              <a:t> </a:t>
            </a:r>
            <a:r>
              <a:rPr lang="en-US" sz="2800" dirty="0" err="1"/>
              <a:t>saklamak</a:t>
            </a:r>
            <a:r>
              <a:rPr lang="en-US" sz="2800" dirty="0"/>
              <a:t> </a:t>
            </a:r>
            <a:r>
              <a:rPr lang="en-US" sz="2800" dirty="0" err="1"/>
              <a:t>boýunça</a:t>
            </a:r>
            <a:r>
              <a:rPr lang="en-US" sz="2800" dirty="0"/>
              <a:t> </a:t>
            </a:r>
            <a:r>
              <a:rPr lang="en-US" sz="2800" dirty="0" err="1"/>
              <a:t>biziň</a:t>
            </a:r>
            <a:r>
              <a:rPr lang="en-US" sz="2800" dirty="0"/>
              <a:t> </a:t>
            </a:r>
            <a:r>
              <a:rPr lang="en-US" sz="2800" dirty="0" err="1"/>
              <a:t>ýurdumyzda</a:t>
            </a:r>
            <a:r>
              <a:rPr lang="en-US" sz="2800" dirty="0"/>
              <a:t> hem </a:t>
            </a:r>
            <a:r>
              <a:rPr lang="en-US" sz="2800" dirty="0" err="1"/>
              <a:t>uly</a:t>
            </a:r>
            <a:r>
              <a:rPr lang="en-US" sz="2800" dirty="0"/>
              <a:t> </a:t>
            </a:r>
            <a:r>
              <a:rPr lang="en-US" sz="2800" dirty="0" err="1"/>
              <a:t>işler</a:t>
            </a:r>
            <a:r>
              <a:rPr lang="en-US" sz="2800" dirty="0"/>
              <a:t> </a:t>
            </a:r>
            <a:r>
              <a:rPr lang="en-US" sz="2800" dirty="0" err="1"/>
              <a:t>durmuşa</a:t>
            </a:r>
            <a:r>
              <a:rPr lang="en-US" sz="2800" dirty="0"/>
              <a:t> </a:t>
            </a:r>
            <a:r>
              <a:rPr lang="en-US" sz="2800" dirty="0" err="1"/>
              <a:t>geçirilýär</a:t>
            </a:r>
            <a:r>
              <a:rPr lang="en-US" sz="2800" dirty="0"/>
              <a:t>. Bu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dünýä</a:t>
            </a:r>
            <a:r>
              <a:rPr lang="en-US" sz="2800" dirty="0"/>
              <a:t> </a:t>
            </a:r>
            <a:r>
              <a:rPr lang="en-US" sz="2800" dirty="0" err="1"/>
              <a:t>boýunça</a:t>
            </a:r>
            <a:r>
              <a:rPr lang="en-US" sz="2800" dirty="0"/>
              <a:t> hem </a:t>
            </a:r>
            <a:r>
              <a:rPr lang="en-US" sz="2800" dirty="0" err="1"/>
              <a:t>yzygider</a:t>
            </a:r>
            <a:r>
              <a:rPr lang="en-US" sz="2800" dirty="0"/>
              <a:t> </a:t>
            </a:r>
            <a:r>
              <a:rPr lang="en-US" sz="2800" dirty="0" err="1"/>
              <a:t>ulgamlaýyn</a:t>
            </a:r>
            <a:r>
              <a:rPr lang="en-US" sz="2800" dirty="0"/>
              <a:t> </a:t>
            </a:r>
            <a:r>
              <a:rPr lang="en-US" sz="2800" dirty="0" err="1"/>
              <a:t>alnyp</a:t>
            </a:r>
            <a:r>
              <a:rPr lang="en-US" sz="2800" dirty="0"/>
              <a:t> </a:t>
            </a:r>
            <a:r>
              <a:rPr lang="en-US" sz="2800" dirty="0" err="1"/>
              <a:t>barylmalydyr</a:t>
            </a:r>
            <a:r>
              <a:rPr lang="en-US" sz="2800" dirty="0"/>
              <a:t>. </a:t>
            </a:r>
            <a:r>
              <a:rPr lang="en-US" sz="2800" dirty="0" err="1"/>
              <a:t>Derýa</a:t>
            </a:r>
            <a:r>
              <a:rPr lang="en-US" sz="2800" dirty="0"/>
              <a:t> </a:t>
            </a:r>
            <a:r>
              <a:rPr lang="en-US" sz="2800" dirty="0" err="1"/>
              <a:t>suwlaryny</a:t>
            </a:r>
            <a:r>
              <a:rPr lang="en-US" sz="2800" dirty="0"/>
              <a:t> </a:t>
            </a:r>
            <a:r>
              <a:rPr lang="en-US" sz="2800" dirty="0" err="1"/>
              <a:t>tygşytly</a:t>
            </a:r>
            <a:r>
              <a:rPr lang="en-US" sz="2800" dirty="0"/>
              <a:t> </a:t>
            </a:r>
            <a:r>
              <a:rPr lang="en-US" sz="2800" dirty="0" err="1"/>
              <a:t>peýdalanmak</a:t>
            </a:r>
            <a:r>
              <a:rPr lang="en-US" sz="2800" dirty="0"/>
              <a:t> </a:t>
            </a:r>
            <a:r>
              <a:rPr lang="en-US" sz="2800" dirty="0" err="1"/>
              <a:t>barada</a:t>
            </a:r>
            <a:r>
              <a:rPr lang="en-US" sz="2800" dirty="0"/>
              <a:t> </a:t>
            </a:r>
            <a:r>
              <a:rPr lang="en-US" sz="2800" dirty="0" err="1"/>
              <a:t>käbir</a:t>
            </a:r>
            <a:r>
              <a:rPr lang="en-US" sz="2800" dirty="0"/>
              <a:t> </a:t>
            </a:r>
            <a:r>
              <a:rPr lang="en-US" sz="2800" dirty="0" err="1"/>
              <a:t>gidroekologik</a:t>
            </a:r>
            <a:r>
              <a:rPr lang="en-US" sz="2800" dirty="0"/>
              <a:t> </a:t>
            </a:r>
            <a:r>
              <a:rPr lang="en-US" sz="2800" dirty="0" err="1"/>
              <a:t>maglumatlar</a:t>
            </a:r>
            <a:r>
              <a:rPr lang="en-US" sz="2800" dirty="0"/>
              <a:t>: </a:t>
            </a:r>
          </a:p>
          <a:p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1.	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 m3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hapalanan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suwy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täzeden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ulanmak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üçin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senagat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kärhanalarynda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 20-30 m3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tebigy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arassa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gerek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Geljek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10-15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ýylda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olaryň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mukdary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10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esse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artar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diýip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çaklanylýar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</a:p>
          <a:p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2.	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Şäherde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ýaşaýan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her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adama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gije-gündiziň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dowamynda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ortaça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150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litr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töweregi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suw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doly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ýeterlik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. Emma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bu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san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Aşgabatda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400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litre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Türkmenabatda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450 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litre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ýetýär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</a:p>
          <a:p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3.	Oba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hojalygynda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suwaryş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ulgamlarynyň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peýdalylyk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derejesi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ýurtlarda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örän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pes (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bolmalysy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100%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-da 1-e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Türkmenistanda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bu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görkeziji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0,4-0,5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Dünýäniň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döwletlerinde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ondan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hem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pesdir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21120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8" y="404843"/>
            <a:ext cx="1137458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3. "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Altyn</a:t>
            </a:r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asyr</a:t>
            </a:r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" 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Türkmen</a:t>
            </a:r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kölüniň</a:t>
            </a:r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ekologiýa-ykdysady</a:t>
            </a:r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ähmiýeti</a:t>
            </a:r>
            <a:endParaRPr lang="en-US" sz="2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just"/>
            <a:r>
              <a:rPr lang="en-US" sz="2800" dirty="0" err="1"/>
              <a:t>Türkmenistan</a:t>
            </a:r>
            <a:r>
              <a:rPr lang="en-US" sz="2800" dirty="0"/>
              <a:t> </a:t>
            </a:r>
            <a:r>
              <a:rPr lang="en-US" sz="2800" dirty="0" err="1"/>
              <a:t>özüniň</a:t>
            </a:r>
            <a:r>
              <a:rPr lang="en-US" sz="2800" dirty="0"/>
              <a:t> </a:t>
            </a:r>
            <a:r>
              <a:rPr lang="en-US" sz="2800" dirty="0" err="1"/>
              <a:t>ylmy</a:t>
            </a:r>
            <a:r>
              <a:rPr lang="en-US" sz="2800" dirty="0"/>
              <a:t> </a:t>
            </a:r>
            <a:r>
              <a:rPr lang="en-US" sz="2800" dirty="0" err="1"/>
              <a:t>mümkinçiliklerini</a:t>
            </a:r>
            <a:r>
              <a:rPr lang="en-US" sz="2800" dirty="0"/>
              <a:t> </a:t>
            </a:r>
            <a:r>
              <a:rPr lang="en-US" sz="2800" dirty="0" err="1"/>
              <a:t>giň</a:t>
            </a:r>
            <a:r>
              <a:rPr lang="en-US" sz="2800" dirty="0"/>
              <a:t> </a:t>
            </a:r>
            <a:r>
              <a:rPr lang="en-US" sz="2800" dirty="0" err="1"/>
              <a:t>gerimli</a:t>
            </a:r>
            <a:r>
              <a:rPr lang="en-US" sz="2800" dirty="0"/>
              <a:t> </a:t>
            </a:r>
            <a:r>
              <a:rPr lang="en-US" sz="2800" dirty="0" err="1"/>
              <a:t>taslamalaryň</a:t>
            </a:r>
            <a:r>
              <a:rPr lang="en-US" sz="2800" dirty="0"/>
              <a:t> </a:t>
            </a:r>
            <a:r>
              <a:rPr lang="en-US" sz="2800" dirty="0" err="1"/>
              <a:t>işlenip</a:t>
            </a:r>
            <a:r>
              <a:rPr lang="en-US" sz="2800" dirty="0"/>
              <a:t> </a:t>
            </a:r>
            <a:r>
              <a:rPr lang="en-US" sz="2800" dirty="0" err="1"/>
              <a:t>taýýarlanylmagy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doly</a:t>
            </a:r>
            <a:r>
              <a:rPr lang="en-US" sz="2800" dirty="0"/>
              <a:t> </a:t>
            </a:r>
            <a:r>
              <a:rPr lang="en-US" sz="2800" dirty="0" err="1"/>
              <a:t>möçberde</a:t>
            </a:r>
            <a:r>
              <a:rPr lang="en-US" sz="2800" dirty="0"/>
              <a:t> </a:t>
            </a:r>
            <a:r>
              <a:rPr lang="en-US" sz="2800" dirty="0" err="1"/>
              <a:t>peýdalanmak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olary</a:t>
            </a:r>
            <a:r>
              <a:rPr lang="en-US" sz="2800" dirty="0"/>
              <a:t> </a:t>
            </a:r>
            <a:r>
              <a:rPr lang="en-US" sz="2800" dirty="0" err="1"/>
              <a:t>durmuşa</a:t>
            </a:r>
            <a:r>
              <a:rPr lang="en-US" sz="2800" dirty="0"/>
              <a:t> </a:t>
            </a:r>
            <a:r>
              <a:rPr lang="en-US" sz="2800" dirty="0" err="1"/>
              <a:t>geçirip</a:t>
            </a:r>
            <a:r>
              <a:rPr lang="en-US" sz="2800" dirty="0"/>
              <a:t>, </a:t>
            </a:r>
            <a:r>
              <a:rPr lang="en-US" sz="2800" dirty="0" err="1"/>
              <a:t>suw</a:t>
            </a:r>
            <a:r>
              <a:rPr lang="en-US" sz="2800" dirty="0"/>
              <a:t> </a:t>
            </a:r>
            <a:r>
              <a:rPr lang="en-US" sz="2800" dirty="0" err="1"/>
              <a:t>baýlyklaryna</a:t>
            </a:r>
            <a:r>
              <a:rPr lang="en-US" sz="2800" dirty="0"/>
              <a:t> </a:t>
            </a:r>
            <a:r>
              <a:rPr lang="en-US" sz="2800" dirty="0" err="1"/>
              <a:t>yhlasly</a:t>
            </a:r>
            <a:r>
              <a:rPr lang="en-US" sz="2800" dirty="0"/>
              <a:t> </a:t>
            </a:r>
            <a:r>
              <a:rPr lang="en-US" sz="2800" dirty="0" err="1"/>
              <a:t>garaýşyny</a:t>
            </a:r>
            <a:r>
              <a:rPr lang="en-US" sz="2800" dirty="0"/>
              <a:t> </a:t>
            </a:r>
            <a:r>
              <a:rPr lang="en-US" sz="2800" dirty="0" err="1"/>
              <a:t>görkezmek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tebigaty</a:t>
            </a:r>
            <a:r>
              <a:rPr lang="en-US" sz="2800" dirty="0"/>
              <a:t> </a:t>
            </a:r>
            <a:r>
              <a:rPr lang="en-US" sz="2800" dirty="0" err="1"/>
              <a:t>goramak</a:t>
            </a:r>
            <a:r>
              <a:rPr lang="en-US" sz="2800" dirty="0"/>
              <a:t> </a:t>
            </a:r>
            <a:r>
              <a:rPr lang="en-US" sz="2800" dirty="0" err="1"/>
              <a:t>başlangyçlarynyň</a:t>
            </a:r>
            <a:r>
              <a:rPr lang="en-US" sz="2800" dirty="0"/>
              <a:t> </a:t>
            </a:r>
            <a:r>
              <a:rPr lang="en-US" sz="2800" dirty="0" err="1"/>
              <a:t>öňdebaryjysy</a:t>
            </a:r>
            <a:r>
              <a:rPr lang="en-US" sz="2800" dirty="0"/>
              <a:t> </a:t>
            </a:r>
            <a:r>
              <a:rPr lang="en-US" sz="2800" dirty="0" err="1"/>
              <a:t>boldy</a:t>
            </a:r>
            <a:r>
              <a:rPr lang="en-US" sz="2800" dirty="0"/>
              <a:t>.   </a:t>
            </a:r>
            <a:r>
              <a:rPr lang="en-US" sz="2800" dirty="0" err="1"/>
              <a:t>Şeýle</a:t>
            </a:r>
            <a:r>
              <a:rPr lang="en-US" sz="2800" dirty="0"/>
              <a:t> </a:t>
            </a:r>
            <a:r>
              <a:rPr lang="en-US" sz="2800" dirty="0" err="1"/>
              <a:t>ägirt</a:t>
            </a:r>
            <a:r>
              <a:rPr lang="en-US" sz="2800" dirty="0"/>
              <a:t> </a:t>
            </a:r>
            <a:r>
              <a:rPr lang="en-US" sz="2800" dirty="0" err="1"/>
              <a:t>uly</a:t>
            </a:r>
            <a:r>
              <a:rPr lang="en-US" sz="2800" dirty="0"/>
              <a:t> </a:t>
            </a:r>
            <a:r>
              <a:rPr lang="en-US" sz="2800" dirty="0" err="1"/>
              <a:t>taslamanyň</a:t>
            </a:r>
            <a:r>
              <a:rPr lang="en-US" sz="2800" dirty="0"/>
              <a:t> </a:t>
            </a:r>
            <a:r>
              <a:rPr lang="en-US" sz="2800" dirty="0" err="1"/>
              <a:t>amala</a:t>
            </a:r>
            <a:r>
              <a:rPr lang="en-US" sz="2800" dirty="0"/>
              <a:t> </a:t>
            </a:r>
            <a:r>
              <a:rPr lang="en-US" sz="2800" dirty="0" err="1"/>
              <a:t>aşyrylmagy</a:t>
            </a:r>
            <a:r>
              <a:rPr lang="en-US" sz="2800" dirty="0"/>
              <a:t> </a:t>
            </a:r>
            <a:r>
              <a:rPr lang="en-US" sz="2800" dirty="0" err="1"/>
              <a:t>diňe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Türkmenistanyň   </a:t>
            </a:r>
            <a:r>
              <a:rPr lang="en-US" sz="2800" dirty="0" err="1"/>
              <a:t>däl</a:t>
            </a:r>
            <a:r>
              <a:rPr lang="en-US" sz="2800" dirty="0"/>
              <a:t>-de,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goňşy</a:t>
            </a:r>
            <a:r>
              <a:rPr lang="en-US" sz="2800" dirty="0"/>
              <a:t> </a:t>
            </a:r>
            <a:r>
              <a:rPr lang="en-US" sz="2800" dirty="0" err="1"/>
              <a:t>ýurtlarynyň</a:t>
            </a:r>
            <a:r>
              <a:rPr lang="en-US" sz="2800" dirty="0"/>
              <a:t> hem </a:t>
            </a:r>
            <a:r>
              <a:rPr lang="en-US" sz="2800" dirty="0" err="1"/>
              <a:t>ekologiýa</a:t>
            </a:r>
            <a:r>
              <a:rPr lang="en-US" sz="2800" dirty="0"/>
              <a:t> </a:t>
            </a:r>
            <a:r>
              <a:rPr lang="en-US" sz="2800" dirty="0" err="1"/>
              <a:t>ýagdaýyny</a:t>
            </a:r>
            <a:r>
              <a:rPr lang="en-US" sz="2800" dirty="0"/>
              <a:t> </a:t>
            </a:r>
            <a:r>
              <a:rPr lang="en-US" sz="2800" dirty="0" err="1"/>
              <a:t>gowulandyrmak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hem </a:t>
            </a:r>
            <a:r>
              <a:rPr lang="en-US" sz="2800" dirty="0" err="1"/>
              <a:t>peýdalydyr</a:t>
            </a:r>
            <a:r>
              <a:rPr lang="en-US" sz="2800" dirty="0"/>
              <a:t>.   </a:t>
            </a:r>
            <a:r>
              <a:rPr lang="en-US" sz="2800" dirty="0" err="1"/>
              <a:t>Akabalaryň</a:t>
            </a:r>
            <a:r>
              <a:rPr lang="en-US" sz="2800" dirty="0"/>
              <a:t> </a:t>
            </a:r>
            <a:r>
              <a:rPr lang="en-US" sz="2800" dirty="0" err="1"/>
              <a:t>demirgazyk</a:t>
            </a:r>
            <a:r>
              <a:rPr lang="en-US" sz="2800" dirty="0"/>
              <a:t> </a:t>
            </a:r>
            <a:r>
              <a:rPr lang="en-US" sz="2800" dirty="0" err="1"/>
              <a:t>ulgamynyň</a:t>
            </a:r>
            <a:r>
              <a:rPr lang="en-US" sz="2800" dirty="0"/>
              <a:t> </a:t>
            </a:r>
            <a:r>
              <a:rPr lang="en-US" sz="2800" dirty="0" err="1"/>
              <a:t>Daşoguz</a:t>
            </a:r>
            <a:r>
              <a:rPr lang="en-US" sz="2800" dirty="0"/>
              <a:t> </a:t>
            </a:r>
            <a:r>
              <a:rPr lang="en-US" sz="2800" dirty="0" err="1"/>
              <a:t>welaýatynyň</a:t>
            </a:r>
            <a:r>
              <a:rPr lang="en-US" sz="2800" dirty="0"/>
              <a:t> </a:t>
            </a:r>
            <a:r>
              <a:rPr lang="en-US" sz="2800" dirty="0" err="1"/>
              <a:t>ýerlerinden</a:t>
            </a:r>
            <a:r>
              <a:rPr lang="en-US" sz="2800" dirty="0"/>
              <a:t> </a:t>
            </a:r>
            <a:r>
              <a:rPr lang="en-US" sz="2800" dirty="0" err="1"/>
              <a:t>zeýkeş</a:t>
            </a:r>
            <a:r>
              <a:rPr lang="en-US" sz="2800" dirty="0"/>
              <a:t> </a:t>
            </a:r>
            <a:r>
              <a:rPr lang="en-US" sz="2800" dirty="0" err="1"/>
              <a:t>suwlaryny</a:t>
            </a:r>
            <a:r>
              <a:rPr lang="en-US" sz="2800" dirty="0"/>
              <a:t> </a:t>
            </a:r>
            <a:r>
              <a:rPr lang="en-US" sz="2800" dirty="0" err="1"/>
              <a:t>sowmagy</a:t>
            </a:r>
            <a:r>
              <a:rPr lang="en-US" sz="2800" dirty="0"/>
              <a:t>, </a:t>
            </a:r>
            <a:r>
              <a:rPr lang="en-US" sz="2800" dirty="0" err="1"/>
              <a:t>şeýle</a:t>
            </a:r>
            <a:r>
              <a:rPr lang="en-US" sz="2800" dirty="0"/>
              <a:t> hem </a:t>
            </a:r>
            <a:r>
              <a:rPr lang="en-US" sz="2800" dirty="0" err="1"/>
              <a:t>goňşy</a:t>
            </a:r>
            <a:r>
              <a:rPr lang="en-US" sz="2800" dirty="0"/>
              <a:t> </a:t>
            </a:r>
            <a:r>
              <a:rPr lang="en-US" sz="2800" dirty="0" err="1"/>
              <a:t>Özbegistanyň</a:t>
            </a:r>
            <a:r>
              <a:rPr lang="en-US" sz="2800" dirty="0"/>
              <a:t> </a:t>
            </a:r>
            <a:r>
              <a:rPr lang="en-US" sz="2800" dirty="0" err="1"/>
              <a:t>suwarymly</a:t>
            </a:r>
            <a:r>
              <a:rPr lang="en-US" sz="2800" dirty="0"/>
              <a:t> </a:t>
            </a:r>
            <a:r>
              <a:rPr lang="en-US" sz="2800" dirty="0" err="1"/>
              <a:t>ýerlerinden</a:t>
            </a:r>
            <a:r>
              <a:rPr lang="en-US" sz="2800" dirty="0"/>
              <a:t> </a:t>
            </a:r>
            <a:r>
              <a:rPr lang="en-US" sz="2800" dirty="0" err="1"/>
              <a:t>Köl</a:t>
            </a:r>
            <a:r>
              <a:rPr lang="en-US" sz="2800" dirty="0"/>
              <a:t> we </a:t>
            </a:r>
            <a:r>
              <a:rPr lang="en-US" sz="2800" dirty="0" err="1"/>
              <a:t>Derýalyk</a:t>
            </a:r>
            <a:r>
              <a:rPr lang="en-US" sz="2800" dirty="0"/>
              <a:t> </a:t>
            </a:r>
            <a:r>
              <a:rPr lang="en-US" sz="2800" dirty="0" err="1"/>
              <a:t>akabalary</a:t>
            </a:r>
            <a:r>
              <a:rPr lang="en-US" sz="2800" dirty="0"/>
              <a:t> (KK we DK)  </a:t>
            </a:r>
            <a:r>
              <a:rPr lang="en-US" sz="2800" dirty="0" err="1"/>
              <a:t>boýunça</a:t>
            </a:r>
            <a:r>
              <a:rPr lang="en-US" sz="2800" dirty="0"/>
              <a:t> </a:t>
            </a:r>
            <a:r>
              <a:rPr lang="en-US" sz="2800" dirty="0" err="1"/>
              <a:t>zeýkeş</a:t>
            </a:r>
            <a:r>
              <a:rPr lang="en-US" sz="2800" dirty="0"/>
              <a:t> </a:t>
            </a:r>
            <a:r>
              <a:rPr lang="en-US" sz="2800" dirty="0" err="1"/>
              <a:t>suwlarynyň</a:t>
            </a:r>
            <a:r>
              <a:rPr lang="en-US" sz="2800" dirty="0"/>
              <a:t> </a:t>
            </a:r>
            <a:r>
              <a:rPr lang="en-US" sz="2800" dirty="0" err="1"/>
              <a:t>akdyrylmagy</a:t>
            </a:r>
            <a:r>
              <a:rPr lang="en-US" sz="2800" dirty="0"/>
              <a:t> </a:t>
            </a:r>
            <a:r>
              <a:rPr lang="en-US" sz="2800" dirty="0" err="1"/>
              <a:t>muňa</a:t>
            </a:r>
            <a:r>
              <a:rPr lang="en-US" sz="2800" dirty="0"/>
              <a:t> </a:t>
            </a:r>
            <a:r>
              <a:rPr lang="en-US" sz="2800" dirty="0" err="1"/>
              <a:t>mysal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 </a:t>
            </a:r>
            <a:r>
              <a:rPr lang="en-US" sz="2800" dirty="0" err="1"/>
              <a:t>biler</a:t>
            </a:r>
            <a:r>
              <a:rPr lang="en-US" sz="2800" dirty="0"/>
              <a:t>.     </a:t>
            </a:r>
          </a:p>
        </p:txBody>
      </p:sp>
    </p:spTree>
    <p:extLst>
      <p:ext uri="{BB962C8B-B14F-4D97-AF65-F5344CB8AC3E}">
        <p14:creationId xmlns:p14="http://schemas.microsoft.com/office/powerpoint/2010/main" val="835749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401782"/>
            <a:ext cx="117486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“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Altyn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asyr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”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Türkmen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kölüniň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sosial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nukdaýnazardan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hem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ähmiýeti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uludyr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–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muňa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Amyderýanyň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suwunyň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hiliniň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gowulandyrylmagy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täze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ilatly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ýerleriň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döredilmegi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ilatyň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ýaşaýyş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derejesiniň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ýokarlanmagy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degişlidir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</a:p>
          <a:p>
            <a:pPr algn="just"/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Türkmen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kölüniň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milli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jähtden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ähmiýeti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aşakdakylardan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ybaratdyr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•	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zeýakaba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Amyderýa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guýulmagynyň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bes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edilmegi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Daşoguz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welaýatynda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suwuň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hiliniň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gowulanmagy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</a:p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•	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zeýakaba-zeýkeş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suwlarynyň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çöllük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ýerlerdäki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çöketliklere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zyňylmagynyň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bes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edilmegi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öri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meýdanlarynyň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esli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böleginiň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dolanyşyga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gaýtadan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girizilmegi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</a:p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•	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suwuň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gyt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ýyllarynda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peýdalanmak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üçin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suwuň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goşmaça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gorlarynyň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döredilmegi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</a:p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•	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suwarymly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ýerlerde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aýratyn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-da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Daşoguz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welaýatynda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duzuň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agramynyň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kemeldilmegi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melioratiw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ýagdaýyň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gowulandyrylmagy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we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oba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hojalyk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önümçiliginiň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netijeliliginiň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ýokarlandyrylmagy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</a:p>
          <a:p>
            <a:pPr algn="just"/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•	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çägiň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öri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meýdanynyň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esli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böleginiň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gaýtadan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dikeldilmegi</a:t>
            </a:r>
            <a:r>
              <a:rPr lang="en-US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;</a:t>
            </a:r>
            <a:endParaRPr lang="en-US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806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Зеленый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1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12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3.xml><?xml version="1.0" encoding="utf-8"?>
<a:themeOverride xmlns:a="http://schemas.openxmlformats.org/drawingml/2006/main">
  <a:clrScheme name="Синий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Зеленый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Желтый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5.xml><?xml version="1.0" encoding="utf-8"?>
<a:themeOverride xmlns:a="http://schemas.openxmlformats.org/drawingml/2006/main">
  <a:clrScheme name="Желтый и оранжевый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6.xml><?xml version="1.0" encoding="utf-8"?>
<a:themeOverride xmlns:a="http://schemas.openxmlformats.org/drawingml/2006/main">
  <a:clrScheme name="Оранжевый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7.xml><?xml version="1.0" encoding="utf-8"?>
<a:themeOverride xmlns:a="http://schemas.openxmlformats.org/drawingml/2006/main">
  <a:clrScheme name="Красный и фиолетовый">
    <a:dk1>
      <a:sysClr val="windowText" lastClr="000000"/>
    </a:dk1>
    <a:lt1>
      <a:sysClr val="window" lastClr="FFFFFF"/>
    </a:lt1>
    <a:dk2>
      <a:srgbClr val="454551"/>
    </a:dk2>
    <a:lt2>
      <a:srgbClr val="D8D9DC"/>
    </a:lt2>
    <a:accent1>
      <a:srgbClr val="E32D91"/>
    </a:accent1>
    <a:accent2>
      <a:srgbClr val="C830CC"/>
    </a:accent2>
    <a:accent3>
      <a:srgbClr val="4EA6DC"/>
    </a:accent3>
    <a:accent4>
      <a:srgbClr val="4775E7"/>
    </a:accent4>
    <a:accent5>
      <a:srgbClr val="8971E1"/>
    </a:accent5>
    <a:accent6>
      <a:srgbClr val="D54773"/>
    </a:accent6>
    <a:hlink>
      <a:srgbClr val="6B9F25"/>
    </a:hlink>
    <a:folHlink>
      <a:srgbClr val="8C8C8C"/>
    </a:folHlink>
  </a:clrScheme>
</a:themeOverride>
</file>

<file path=ppt/theme/themeOverride8.xml><?xml version="1.0" encoding="utf-8"?>
<a:themeOverride xmlns:a="http://schemas.openxmlformats.org/drawingml/2006/main">
  <a:clrScheme name="Красный">
    <a:dk1>
      <a:sysClr val="windowText" lastClr="000000"/>
    </a:dk1>
    <a:lt1>
      <a:sysClr val="window" lastClr="FFFFFF"/>
    </a:lt1>
    <a:dk2>
      <a:srgbClr val="323232"/>
    </a:dk2>
    <a:lt2>
      <a:srgbClr val="E5C243"/>
    </a:lt2>
    <a:accent1>
      <a:srgbClr val="A5300F"/>
    </a:accent1>
    <a:accent2>
      <a:srgbClr val="D55816"/>
    </a:accent2>
    <a:accent3>
      <a:srgbClr val="E19825"/>
    </a:accent3>
    <a:accent4>
      <a:srgbClr val="B19C7D"/>
    </a:accent4>
    <a:accent5>
      <a:srgbClr val="7F5F52"/>
    </a:accent5>
    <a:accent6>
      <a:srgbClr val="B27D4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Желтый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228</TotalTime>
  <Words>703</Words>
  <Application>Microsoft Office PowerPoint</Application>
  <PresentationFormat>Широкоэкранный</PresentationFormat>
  <Paragraphs>48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13</cp:revision>
  <dcterms:created xsi:type="dcterms:W3CDTF">2019-10-17T18:37:23Z</dcterms:created>
  <dcterms:modified xsi:type="dcterms:W3CDTF">2020-11-20T08:50:40Z</dcterms:modified>
</cp:coreProperties>
</file>