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9" r:id="rId4"/>
    <p:sldId id="264" r:id="rId5"/>
    <p:sldId id="257" r:id="rId6"/>
    <p:sldId id="260" r:id="rId7"/>
    <p:sldId id="258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60"/>
      </p:cViewPr>
      <p:guideLst/>
    </p:cSldViewPr>
  </p:slideViewPr>
  <p:notesTextViewPr>
    <p:cViewPr>
      <p:scale>
        <a:sx n="400" d="100"/>
        <a:sy n="4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7FCC27-5B2E-41A3-B212-648FD6D704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98E0E1F-CE42-4C0D-8B0B-9F4B299811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B6192A9-3EB0-4C67-BAEE-82C484803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D665-A596-41E4-9430-60C2E536C397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CB27CC3-40EE-4A11-90B9-9160F5E20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BD80ED1-63EA-481B-BEDE-FD7B0FC16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2BBBC-B25A-49FF-800E-0B3DA9E31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90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25DE61-2A7F-4E26-90B3-918AE7687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01B4A74-29D8-43C9-A269-2ECAE04E23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5DFB399-1D2C-4B17-93DA-2CDF86362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D665-A596-41E4-9430-60C2E536C397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E420F31-2B38-461E-9F0B-5EBE07631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B9E61F-836F-400A-84BA-7EFCC9E6F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2BBBC-B25A-49FF-800E-0B3DA9E31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963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74DF26B-C119-4C7E-A180-EC8E00E371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236B354-C92E-4FAF-AFA7-C8CB511C1A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A85F05-0BF9-482A-A07F-AB3CDD5B1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D665-A596-41E4-9430-60C2E536C397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3EADBC8-82C4-484D-9775-8BE2EA383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FC56546-02F7-4371-B5D3-EE7B7F58E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2BBBC-B25A-49FF-800E-0B3DA9E31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3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64680C-4ADE-4972-90C6-52F4AB973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715A8C-740B-4F95-AEFB-3187BDAB6C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1E7472D-D39F-419B-A468-23EB507C3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D665-A596-41E4-9430-60C2E536C397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FDCDB10-4AC9-4A56-B377-8F30E7476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67A1E3-A4FE-431C-A79E-A325A166F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2BBBC-B25A-49FF-800E-0B3DA9E31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886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6D4870-C175-431A-A415-EFCA8E54A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89C376E-BF50-4298-833A-96DEB3396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0C53254-084B-40D4-8C30-5A5CA95C2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D665-A596-41E4-9430-60C2E536C397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4FF49F1-E5E6-4CF1-8F82-824C1C7DC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3723D3-D38D-4DA9-8139-C6783D840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2BBBC-B25A-49FF-800E-0B3DA9E31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881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F26DA1-12E5-4E83-8693-3516000FE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6C3164-5190-4357-A8FD-0AF080E122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047E1FD-89A0-4B60-B01B-7A57ED34A3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F745613-0AD8-49CB-9651-CB32E6271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D665-A596-41E4-9430-60C2E536C397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4CF0639-4BCF-4998-860D-1F6AD1AE2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05E1780-C405-4E18-9AB6-A6546B312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2BBBC-B25A-49FF-800E-0B3DA9E31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417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06F694-6CD8-4D60-98D7-FED8B1461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D471332-73B5-48C2-96FE-B793B621C7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ADEB8BC-1138-457E-8A4C-CDCF51F83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EE81E99-9C67-4759-A51D-6C23E0E4FA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9471C87-061E-49C0-BD4D-63360A8CCA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B7497F9-9E35-4C63-B022-FDD9FBC62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D665-A596-41E4-9430-60C2E536C397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7A8CC3D-B791-4488-8841-1E7BFD3DD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A948EFB-949E-4E26-AA55-DC0342807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2BBBC-B25A-49FF-800E-0B3DA9E31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277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71AEA2-29AF-477C-8181-1A28B667B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5E0B504-FFCD-45AA-B565-5C1741B84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D665-A596-41E4-9430-60C2E536C397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9D06E4B-0681-40BE-BA37-6D5E6A1D8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61D1AC8-D7C0-4F56-A5A7-F623C4520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2BBBC-B25A-49FF-800E-0B3DA9E31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691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308C0EF-21A0-40F6-8DEF-4535444C3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D665-A596-41E4-9430-60C2E536C397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42A4242-4C49-4E61-BD6C-2FBC14DD8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F9E782D-170E-4D52-98E3-574B2F6DE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2BBBC-B25A-49FF-800E-0B3DA9E31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244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D1E489-1AA1-4005-8BA2-ACAFA9031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981B6C-D0CA-46D8-9131-C2D9BE23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2578D95-1C51-4AB8-8A2E-DF9954FA65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167642-1458-4019-A677-4BFDC6BF3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D665-A596-41E4-9430-60C2E536C397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672DF9E-446D-4666-81E6-E05E2AE4C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C40A550-E7FD-44A6-9BA4-740FDB552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2BBBC-B25A-49FF-800E-0B3DA9E31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9793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A2E71A-5F36-402A-A099-5B32D0CAD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C6EC3B7-FBE7-4857-A87F-934909DD1D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79C5C5A-1F50-4985-91B4-4A432A8543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453CF5C-AB83-4795-81FF-6AE6B2832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D665-A596-41E4-9430-60C2E536C397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7C332ED-91CE-437E-8938-F4A590202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3CDCCF9-0AB8-4680-B423-96EF0D9E6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2BBBC-B25A-49FF-800E-0B3DA9E31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551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015713-4832-49C0-B9CF-E1B147CC6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F6FA519-A378-49AC-916F-4CD8A05A49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7E89289-AA66-4BBE-AC59-7552F1A687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1D665-A596-41E4-9430-60C2E536C397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2B9DB6-2CEF-42F3-AC86-88976A0DF5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13E8DD3-1F59-4432-8A61-F020034A35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2BBBC-B25A-49FF-800E-0B3DA9E31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475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263193-C855-4A58-BC20-616B5CA4AD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11480"/>
            <a:ext cx="12192000" cy="2583180"/>
          </a:xfrm>
        </p:spPr>
        <p:txBody>
          <a:bodyPr>
            <a:norm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Açyklykda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geçiriji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liniýaň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montažy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09E5299-BF1F-4FA6-91ED-BF020B18E0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971800"/>
            <a:ext cx="12192000" cy="2583180"/>
          </a:xfrm>
        </p:spPr>
        <p:txBody>
          <a:bodyPr>
            <a:norm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Açyklykdaky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geçiş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yollarynyň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peýdalanmak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meseleleri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Açyklykdaky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geçiş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yollarynyň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457200" indent="-457200" algn="l">
              <a:buFont typeface="+mj-lt"/>
              <a:buAutoNum type="arabicPeriod"/>
            </a:pP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Açyklykdaky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geçiş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yollarynyň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71748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0EA9D7C-6E08-4C6C-8753-CB2FC0081122}"/>
              </a:ext>
            </a:extLst>
          </p:cNvPr>
          <p:cNvSpPr/>
          <p:nvPr/>
        </p:nvSpPr>
        <p:spPr>
          <a:xfrm>
            <a:off x="0" y="12680"/>
            <a:ext cx="12192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400" dirty="0">
                <a:latin typeface="Times New Roman" panose="02020603050405020304" pitchFamily="18" charset="0"/>
              </a:rPr>
              <a:t>	</a:t>
            </a:r>
            <a:r>
              <a:rPr lang="en-US" sz="3400" dirty="0" err="1">
                <a:latin typeface="Times New Roman" panose="02020603050405020304" pitchFamily="18" charset="0"/>
              </a:rPr>
              <a:t>Sazlama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oky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sazlanandan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soň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simlary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izolýatorlara</a:t>
            </a:r>
            <a:endParaRPr lang="en-US" sz="3400" dirty="0">
              <a:latin typeface="Times New Roman" panose="02020603050405020304" pitchFamily="18" charset="0"/>
            </a:endParaRPr>
          </a:p>
          <a:p>
            <a:r>
              <a:rPr lang="en-US" sz="3400" dirty="0" err="1">
                <a:latin typeface="Times New Roman" panose="02020603050405020304" pitchFamily="18" charset="0"/>
              </a:rPr>
              <a:t>berkidilýär</a:t>
            </a:r>
            <a:r>
              <a:rPr lang="en-US" sz="3400" dirty="0">
                <a:latin typeface="Times New Roman" panose="02020603050405020304" pitchFamily="18" charset="0"/>
              </a:rPr>
              <a:t>. </a:t>
            </a:r>
            <a:r>
              <a:rPr lang="en-US" sz="3400" dirty="0" err="1">
                <a:latin typeface="Times New Roman" panose="02020603050405020304" pitchFamily="18" charset="0"/>
              </a:rPr>
              <a:t>Ilki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bilen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ankerlere</a:t>
            </a:r>
            <a:r>
              <a:rPr lang="en-US" sz="3400" dirty="0">
                <a:latin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</a:rPr>
              <a:t>soňra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ortadaky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sütüne</a:t>
            </a:r>
            <a:endParaRPr lang="en-US" sz="3400" dirty="0">
              <a:latin typeface="Times New Roman" panose="02020603050405020304" pitchFamily="18" charset="0"/>
            </a:endParaRPr>
          </a:p>
          <a:p>
            <a:r>
              <a:rPr lang="en-US" sz="3400" dirty="0" err="1">
                <a:latin typeface="Times New Roman" panose="02020603050405020304" pitchFamily="18" charset="0"/>
              </a:rPr>
              <a:t>berkidilýär</a:t>
            </a:r>
            <a:r>
              <a:rPr lang="en-US" sz="3400" dirty="0">
                <a:latin typeface="Times New Roman" panose="02020603050405020304" pitchFamily="18" charset="0"/>
              </a:rPr>
              <a:t>. </a:t>
            </a:r>
            <a:r>
              <a:rPr lang="en-US" sz="3400" dirty="0" err="1">
                <a:latin typeface="Times New Roman" panose="02020603050405020304" pitchFamily="18" charset="0"/>
              </a:rPr>
              <a:t>Sallanma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okuň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ululygy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anker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sütünine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simler</a:t>
            </a:r>
            <a:endParaRPr lang="en-US" sz="3400" dirty="0">
              <a:latin typeface="Times New Roman" panose="02020603050405020304" pitchFamily="18" charset="0"/>
            </a:endParaRPr>
          </a:p>
          <a:p>
            <a:r>
              <a:rPr lang="en-US" sz="3400" dirty="0" err="1">
                <a:latin typeface="Times New Roman" panose="02020603050405020304" pitchFamily="18" charset="0"/>
              </a:rPr>
              <a:t>berkidilenden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soň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proýektden</a:t>
            </a:r>
            <a:r>
              <a:rPr lang="en-US" sz="3400" dirty="0">
                <a:latin typeface="Times New Roman" panose="02020603050405020304" pitchFamily="18" charset="0"/>
              </a:rPr>
              <a:t> ± 5%-den </a:t>
            </a:r>
            <a:r>
              <a:rPr lang="en-US" sz="3400" dirty="0" err="1">
                <a:latin typeface="Times New Roman" panose="02020603050405020304" pitchFamily="18" charset="0"/>
              </a:rPr>
              <a:t>köp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tapawut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etmeli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däl</a:t>
            </a:r>
            <a:r>
              <a:rPr lang="en-US" sz="3400" dirty="0">
                <a:latin typeface="Times New Roman" panose="02020603050405020304" pitchFamily="18" charset="0"/>
              </a:rPr>
              <a:t>.</a:t>
            </a:r>
          </a:p>
          <a:p>
            <a:r>
              <a:rPr lang="en-US" sz="3400" dirty="0" err="1">
                <a:latin typeface="Times New Roman" panose="02020603050405020304" pitchFamily="18" charset="0"/>
              </a:rPr>
              <a:t>Simlaryň</a:t>
            </a:r>
            <a:r>
              <a:rPr lang="en-US" sz="3400" dirty="0">
                <a:latin typeface="Times New Roman" panose="02020603050405020304" pitchFamily="18" charset="0"/>
              </a:rPr>
              <a:t> we </a:t>
            </a:r>
            <a:r>
              <a:rPr lang="en-US" sz="3400" dirty="0" err="1">
                <a:latin typeface="Times New Roman" panose="02020603050405020304" pitchFamily="18" charset="0"/>
              </a:rPr>
              <a:t>troslaryň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arasy</a:t>
            </a:r>
            <a:r>
              <a:rPr lang="en-US" sz="3400" dirty="0">
                <a:latin typeface="Times New Roman" panose="02020603050405020304" pitchFamily="18" charset="0"/>
              </a:rPr>
              <a:t> 10%-den </a:t>
            </a:r>
            <a:r>
              <a:rPr lang="en-US" sz="3400" dirty="0" err="1">
                <a:latin typeface="Times New Roman" panose="02020603050405020304" pitchFamily="18" charset="0"/>
              </a:rPr>
              <a:t>proýekt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arasyndaky</a:t>
            </a:r>
            <a:endParaRPr lang="en-US" sz="3400" dirty="0">
              <a:latin typeface="Times New Roman" panose="02020603050405020304" pitchFamily="18" charset="0"/>
            </a:endParaRPr>
          </a:p>
          <a:p>
            <a:r>
              <a:rPr lang="en-US" sz="3400" dirty="0" err="1">
                <a:latin typeface="Times New Roman" panose="02020603050405020304" pitchFamily="18" charset="0"/>
              </a:rPr>
              <a:t>aralykdan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köp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tapawut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etmeli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däl</a:t>
            </a:r>
            <a:r>
              <a:rPr lang="en-US" sz="3400" dirty="0">
                <a:latin typeface="Times New Roman" panose="02020603050405020304" pitchFamily="18" charset="0"/>
              </a:rPr>
              <a:t>.</a:t>
            </a:r>
          </a:p>
          <a:p>
            <a:r>
              <a:rPr lang="en-US" sz="3400" dirty="0">
                <a:latin typeface="Times New Roman" panose="02020603050405020304" pitchFamily="18" charset="0"/>
              </a:rPr>
              <a:t>	</a:t>
            </a:r>
            <a:r>
              <a:rPr lang="en-US" sz="3400" dirty="0" err="1">
                <a:latin typeface="Times New Roman" panose="02020603050405020304" pitchFamily="18" charset="0"/>
              </a:rPr>
              <a:t>Agaç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sütünlerde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teklip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edilýär</a:t>
            </a:r>
            <a:r>
              <a:rPr lang="en-US" sz="3400" dirty="0">
                <a:latin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</a:rPr>
              <a:t>ilki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bilen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sallanma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okuň</a:t>
            </a:r>
            <a:endParaRPr lang="en-US" sz="3400" dirty="0">
              <a:latin typeface="Times New Roman" panose="02020603050405020304" pitchFamily="18" charset="0"/>
            </a:endParaRPr>
          </a:p>
          <a:p>
            <a:r>
              <a:rPr lang="en-US" sz="3400" dirty="0" err="1">
                <a:latin typeface="Times New Roman" panose="02020603050405020304" pitchFamily="18" charset="0"/>
              </a:rPr>
              <a:t>ortaça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simi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nyşana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almak</a:t>
            </a:r>
            <a:r>
              <a:rPr lang="en-US" sz="3400" dirty="0">
                <a:latin typeface="Times New Roman" panose="02020603050405020304" pitchFamily="18" charset="0"/>
              </a:rPr>
              <a:t>. Eger-de </a:t>
            </a:r>
            <a:r>
              <a:rPr lang="en-US" sz="3400" dirty="0" err="1">
                <a:latin typeface="Times New Roman" panose="02020603050405020304" pitchFamily="18" charset="0"/>
              </a:rPr>
              <a:t>sütünde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nyşana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almak</a:t>
            </a:r>
            <a:endParaRPr lang="en-US" sz="3400" dirty="0">
              <a:latin typeface="Times New Roman" panose="02020603050405020304" pitchFamily="18" charset="0"/>
            </a:endParaRPr>
          </a:p>
          <a:p>
            <a:r>
              <a:rPr lang="en-US" sz="3400" dirty="0" err="1">
                <a:latin typeface="Times New Roman" panose="02020603050405020304" pitchFamily="18" charset="0"/>
              </a:rPr>
              <a:t>belgisini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oturtmak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kyn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bolsa</a:t>
            </a:r>
            <a:r>
              <a:rPr lang="en-US" sz="3400" dirty="0">
                <a:latin typeface="Times New Roman" panose="02020603050405020304" pitchFamily="18" charset="0"/>
              </a:rPr>
              <a:t> (</a:t>
            </a:r>
            <a:r>
              <a:rPr lang="en-US" sz="3400" dirty="0" err="1">
                <a:latin typeface="Times New Roman" panose="02020603050405020304" pitchFamily="18" charset="0"/>
              </a:rPr>
              <a:t>meselem</a:t>
            </a:r>
            <a:r>
              <a:rPr lang="en-US" sz="3400" dirty="0">
                <a:latin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</a:rPr>
              <a:t>simlary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montaž</a:t>
            </a:r>
            <a:endParaRPr lang="en-US" sz="3400" dirty="0">
              <a:latin typeface="Times New Roman" panose="02020603050405020304" pitchFamily="18" charset="0"/>
            </a:endParaRPr>
          </a:p>
          <a:p>
            <a:r>
              <a:rPr lang="en-US" sz="3400" dirty="0" err="1">
                <a:latin typeface="Times New Roman" panose="02020603050405020304" pitchFamily="18" charset="0"/>
              </a:rPr>
              <a:t>edilende</a:t>
            </a:r>
            <a:r>
              <a:rPr lang="en-US" sz="3400" dirty="0">
                <a:latin typeface="Times New Roman" panose="02020603050405020304" pitchFamily="18" charset="0"/>
              </a:rPr>
              <a:t>), </a:t>
            </a:r>
            <a:r>
              <a:rPr lang="en-US" sz="3400" dirty="0" err="1">
                <a:latin typeface="Times New Roman" panose="02020603050405020304" pitchFamily="18" charset="0"/>
              </a:rPr>
              <a:t>teodolityň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kömegi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bilen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nyşana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almak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işi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geçirilýär</a:t>
            </a:r>
            <a:r>
              <a:rPr lang="en-US" sz="3400" dirty="0">
                <a:latin typeface="Times New Roman" panose="02020603050405020304" pitchFamily="18" charset="0"/>
              </a:rPr>
              <a:t>.</a:t>
            </a:r>
          </a:p>
          <a:p>
            <a:r>
              <a:rPr lang="en-US" sz="3400" dirty="0" err="1">
                <a:latin typeface="Times New Roman" panose="02020603050405020304" pitchFamily="18" charset="0"/>
              </a:rPr>
              <a:t>Teodelit-geodeziýada</a:t>
            </a:r>
            <a:r>
              <a:rPr lang="en-US" sz="3400" dirty="0">
                <a:latin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</a:rPr>
              <a:t>astranomiýa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ulanylýan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burç</a:t>
            </a:r>
            <a:r>
              <a:rPr lang="en-US" sz="3400" dirty="0">
                <a:latin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</a:rPr>
              <a:t>ölçeýän</a:t>
            </a:r>
            <a:endParaRPr lang="en-US" sz="3400" dirty="0">
              <a:latin typeface="Times New Roman" panose="02020603050405020304" pitchFamily="18" charset="0"/>
            </a:endParaRPr>
          </a:p>
          <a:p>
            <a:r>
              <a:rPr lang="en-US" sz="3400" dirty="0" err="1">
                <a:latin typeface="Times New Roman" panose="02020603050405020304" pitchFamily="18" charset="0"/>
              </a:rPr>
              <a:t>gural</a:t>
            </a:r>
            <a:r>
              <a:rPr lang="en-US" sz="3400" dirty="0">
                <a:latin typeface="Times New Roman" panose="02020603050405020304" pitchFamily="18" charset="0"/>
              </a:rPr>
              <a:t>.</a:t>
            </a:r>
            <a:endParaRPr lang="ru-RU" sz="3400" dirty="0"/>
          </a:p>
        </p:txBody>
      </p:sp>
    </p:spTree>
    <p:extLst>
      <p:ext uri="{BB962C8B-B14F-4D97-AF65-F5344CB8AC3E}">
        <p14:creationId xmlns:p14="http://schemas.microsoft.com/office/powerpoint/2010/main" val="3404161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3F59475-988E-42C7-A6C6-FDF5456E0A95}"/>
              </a:ext>
            </a:extLst>
          </p:cNvPr>
          <p:cNvSpPr/>
          <p:nvPr/>
        </p:nvSpPr>
        <p:spPr>
          <a:xfrm>
            <a:off x="0" y="0"/>
            <a:ext cx="12192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</a:rPr>
              <a:t>Ankerde</a:t>
            </a:r>
            <a:r>
              <a:rPr lang="en-US" sz="3200" dirty="0">
                <a:latin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</a:rPr>
              <a:t>burç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sütüni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berkitmek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üçin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çekdirilýän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gysgyçlar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ulanylýar</a:t>
            </a:r>
            <a:r>
              <a:rPr lang="en-US" sz="3200" dirty="0">
                <a:latin typeface="Times New Roman" panose="02020603050405020304" pitchFamily="18" charset="0"/>
              </a:rPr>
              <a:t> (2-5-1-nji </a:t>
            </a:r>
            <a:r>
              <a:rPr lang="en-US" sz="3200" dirty="0" err="1">
                <a:latin typeface="Times New Roman" panose="02020603050405020304" pitchFamily="18" charset="0"/>
              </a:rPr>
              <a:t>çyzgy</a:t>
            </a:r>
            <a:r>
              <a:rPr lang="en-US" sz="3200" dirty="0">
                <a:latin typeface="Times New Roman" panose="02020603050405020304" pitchFamily="18" charset="0"/>
              </a:rPr>
              <a:t>.) </a:t>
            </a:r>
            <a:r>
              <a:rPr lang="en-US" sz="3200" dirty="0" err="1">
                <a:latin typeface="Times New Roman" panose="02020603050405020304" pitchFamily="18" charset="0"/>
              </a:rPr>
              <a:t>Ýyldyrymdan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goraýan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trosy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sütüne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berkidilýär</a:t>
            </a:r>
            <a:r>
              <a:rPr lang="en-US" sz="3200" dirty="0">
                <a:latin typeface="Times New Roman" panose="02020603050405020304" pitchFamily="18" charset="0"/>
              </a:rPr>
              <a:t>. (2-5-2-nji </a:t>
            </a:r>
            <a:r>
              <a:rPr lang="en-US" sz="3200" dirty="0" err="1">
                <a:latin typeface="Times New Roman" panose="02020603050405020304" pitchFamily="18" charset="0"/>
              </a:rPr>
              <a:t>çyzgy</a:t>
            </a:r>
            <a:r>
              <a:rPr lang="en-US" sz="3200" dirty="0">
                <a:latin typeface="Times New Roman" panose="02020603050405020304" pitchFamily="18" charset="0"/>
              </a:rPr>
              <a:t>.) </a:t>
            </a:r>
            <a:r>
              <a:rPr lang="en-US" sz="3200" dirty="0" err="1">
                <a:latin typeface="Times New Roman" panose="02020603050405020304" pitchFamily="18" charset="0"/>
              </a:rPr>
              <a:t>Simlar</a:t>
            </a:r>
            <a:r>
              <a:rPr lang="en-US" sz="3200" dirty="0">
                <a:latin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</a:rPr>
              <a:t>ýyldyrymdan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goraýan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troslar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sütüniň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aralygy</a:t>
            </a:r>
            <a:r>
              <a:rPr lang="en-US" sz="3200" dirty="0">
                <a:latin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</a:rPr>
              <a:t>düzgün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boýunça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açma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rolikde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ýatýar</a:t>
            </a:r>
            <a:r>
              <a:rPr lang="en-US" sz="3200" dirty="0">
                <a:latin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</a:rPr>
              <a:t>Şonuň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üçin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sütünleriň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arasy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çekdirilenden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soň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häkmany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gollaýan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gysgyjy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goýmaly</a:t>
            </a:r>
            <a:r>
              <a:rPr lang="en-US" sz="3200" dirty="0">
                <a:latin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</a:rPr>
              <a:t>Şemal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dyngysyz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uly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bolmadyk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tizlik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bilen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öwsüp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simlaryň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yrgyldamagyna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dyngysyz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hereketsiz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tolkuna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sezewar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bolup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biler</a:t>
            </a:r>
            <a:r>
              <a:rPr lang="en-US" sz="3200" dirty="0">
                <a:latin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</a:rPr>
              <a:t>Simlary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olary</a:t>
            </a:r>
            <a:r>
              <a:rPr lang="tk-TM" sz="3200" dirty="0">
                <a:latin typeface="Times New Roman" panose="02020603050405020304" pitchFamily="18" charset="0"/>
              </a:rPr>
              <a:t>ň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uzynlygyna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görä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deň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ýerleşdirmeli</a:t>
            </a:r>
            <a:r>
              <a:rPr lang="en-US" sz="3200" dirty="0">
                <a:latin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</a:rPr>
              <a:t>Bular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ýaly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wibrasiýa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gysgyçlaryň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çykma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simlarynyň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zaýalanmagy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diýilýär</a:t>
            </a:r>
            <a:r>
              <a:rPr lang="en-US" sz="3200" dirty="0">
                <a:latin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</a:rPr>
              <a:t>Simdaky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wibrasiýany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öçürmek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üçin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olaryň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çykma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gysgyçlaryna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birbada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wibrasiýa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öçüriji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simlaryň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arasynda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goýulýar</a:t>
            </a:r>
            <a:r>
              <a:rPr lang="en-US" sz="3200" dirty="0">
                <a:latin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</a:rPr>
              <a:t>Simlaryň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tk-TM" sz="3200" dirty="0">
                <a:latin typeface="Times New Roman" panose="02020603050405020304" pitchFamily="18" charset="0"/>
              </a:rPr>
              <a:t>gaplanmasy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ýere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göýbermesiz</a:t>
            </a:r>
            <a:r>
              <a:rPr lang="en-US" sz="3200" dirty="0">
                <a:latin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</a:rPr>
              <a:t>göýberlip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öndürilýär</a:t>
            </a:r>
            <a:r>
              <a:rPr lang="en-US" sz="3200" dirty="0">
                <a:latin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</a:rPr>
              <a:t>Trosy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ýere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göýbermesiz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tk-TM" sz="3200" dirty="0">
                <a:latin typeface="Times New Roman" panose="02020603050405020304" pitchFamily="18" charset="0"/>
              </a:rPr>
              <a:t>gaplaýarlar</a:t>
            </a:r>
            <a:r>
              <a:rPr lang="en-US" sz="3200" dirty="0">
                <a:latin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</a:rPr>
              <a:t>Trosyň</a:t>
            </a:r>
            <a:r>
              <a:rPr lang="en-US" sz="3200" dirty="0">
                <a:latin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</a:rPr>
              <a:t>simlaryň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birnäçe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tk-TM" sz="3200" dirty="0">
                <a:latin typeface="Times New Roman" panose="02020603050405020304" pitchFamily="18" charset="0"/>
              </a:rPr>
              <a:t>gap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görnüşl</a:t>
            </a:r>
            <a:r>
              <a:rPr lang="tk-TM" sz="3200" dirty="0">
                <a:latin typeface="Times New Roman" panose="02020603050405020304" pitchFamily="18" charset="0"/>
              </a:rPr>
              <a:t>eri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ulanylýar</a:t>
            </a:r>
            <a:r>
              <a:rPr lang="en-US" sz="3200">
                <a:latin typeface="Times New Roman" panose="02020603050405020304" pitchFamily="18" charset="0"/>
              </a:rPr>
              <a:t>. imlary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ýere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göýbermesiz</a:t>
            </a:r>
            <a:r>
              <a:rPr lang="en-US" sz="3200" dirty="0">
                <a:latin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</a:rPr>
              <a:t>proklatkany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goýberýäris</a:t>
            </a:r>
            <a:r>
              <a:rPr lang="en-US" sz="3200" dirty="0">
                <a:latin typeface="Times New Roman" panose="02020603050405020304" pitchFamily="18" charset="0"/>
              </a:rPr>
              <a:t> hem-de </a:t>
            </a:r>
            <a:r>
              <a:rPr lang="en-US" sz="3200" dirty="0" err="1">
                <a:latin typeface="Times New Roman" panose="02020603050405020304" pitchFamily="18" charset="0"/>
              </a:rPr>
              <a:t>sütüne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hemişe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berkidip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oturdylýar</a:t>
            </a:r>
            <a:r>
              <a:rPr lang="en-US" sz="3200" dirty="0">
                <a:latin typeface="Times New Roman" panose="02020603050405020304" pitchFamily="18" charset="0"/>
              </a:rPr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53422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381A7CE-516F-41A1-8880-7EA42E6DA998}"/>
              </a:ext>
            </a:extLst>
          </p:cNvPr>
          <p:cNvSpPr/>
          <p:nvPr/>
        </p:nvSpPr>
        <p:spPr>
          <a:xfrm>
            <a:off x="0" y="0"/>
            <a:ext cx="12192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</a:rPr>
              <a:t>Açyklykda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elektrik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geçiriji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liniýaň</a:t>
            </a:r>
            <a:r>
              <a:rPr lang="en-US" sz="3200" dirty="0">
                <a:latin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</a:rPr>
              <a:t>aragatnaşyk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liniýaň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ýoly</a:t>
            </a:r>
            <a:r>
              <a:rPr lang="en-US" sz="3200" dirty="0">
                <a:latin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</a:rPr>
              <a:t>ýerli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şerte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görä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kesişme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liniýasy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öçürilip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praktikada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simlaryň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montažy</a:t>
            </a:r>
            <a:r>
              <a:rPr lang="en-US" sz="3200" dirty="0">
                <a:latin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</a:rPr>
              <a:t>kanal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boýuça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ýylda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hereketiň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besedilmegi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ýa</a:t>
            </a:r>
            <a:r>
              <a:rPr lang="en-US" sz="3200" dirty="0">
                <a:latin typeface="Times New Roman" panose="02020603050405020304" pitchFamily="18" charset="0"/>
              </a:rPr>
              <a:t>-da </a:t>
            </a:r>
            <a:r>
              <a:rPr lang="en-US" sz="3200" dirty="0" err="1">
                <a:latin typeface="Times New Roman" panose="02020603050405020304" pitchFamily="18" charset="0"/>
              </a:rPr>
              <a:t>öçürmesiz</a:t>
            </a:r>
            <a:r>
              <a:rPr lang="en-US" sz="3200" dirty="0">
                <a:latin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</a:rPr>
              <a:t>hereketiň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besedilmegi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ýerine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ýetirilýär</a:t>
            </a:r>
            <a:r>
              <a:rPr lang="en-US" sz="3200" dirty="0">
                <a:latin typeface="Times New Roman" panose="02020603050405020304" pitchFamily="18" charset="0"/>
              </a:rPr>
              <a:t>. Eger </a:t>
            </a:r>
            <a:r>
              <a:rPr lang="en-US" sz="3200" dirty="0" err="1">
                <a:latin typeface="Times New Roman" panose="02020603050405020304" pitchFamily="18" charset="0"/>
              </a:rPr>
              <a:t>kesişýän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linýayň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naprýeženiýesini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öçürmezden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montirlemä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geçmek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ýa</a:t>
            </a:r>
            <a:r>
              <a:rPr lang="en-US" sz="3200" dirty="0">
                <a:latin typeface="Times New Roman" panose="02020603050405020304" pitchFamily="18" charset="0"/>
              </a:rPr>
              <a:t>-da </a:t>
            </a:r>
            <a:r>
              <a:rPr lang="en-US" sz="3200" dirty="0" err="1">
                <a:latin typeface="Times New Roman" panose="02020603050405020304" pitchFamily="18" charset="0"/>
              </a:rPr>
              <a:t>kanal</a:t>
            </a:r>
            <a:r>
              <a:rPr lang="en-US" sz="3200" dirty="0">
                <a:latin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</a:rPr>
              <a:t>ýol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bilen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hereketi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besetmezden</a:t>
            </a:r>
            <a:r>
              <a:rPr lang="en-US" sz="3200" dirty="0">
                <a:latin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</a:rPr>
              <a:t>onda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wagytlaýyn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gorag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sütün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gurma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geçirmek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ýa</a:t>
            </a:r>
            <a:r>
              <a:rPr lang="en-US" sz="3200" dirty="0">
                <a:latin typeface="Times New Roman" panose="02020603050405020304" pitchFamily="18" charset="0"/>
              </a:rPr>
              <a:t>-da </a:t>
            </a:r>
            <a:r>
              <a:rPr lang="ru-RU" sz="3200" dirty="0">
                <a:latin typeface="Times New Roman" panose="02020603050405020304" pitchFamily="18" charset="0"/>
              </a:rPr>
              <a:t>П-</a:t>
            </a:r>
            <a:r>
              <a:rPr lang="en-US" sz="3200" dirty="0" err="1">
                <a:latin typeface="Times New Roman" panose="02020603050405020304" pitchFamily="18" charset="0"/>
              </a:rPr>
              <a:t>görnüşli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sütün</a:t>
            </a:r>
            <a:r>
              <a:rPr lang="en-US" sz="3200" dirty="0">
                <a:latin typeface="Times New Roman" panose="02020603050405020304" pitchFamily="18" charset="0"/>
              </a:rPr>
              <a:t> (</a:t>
            </a:r>
            <a:r>
              <a:rPr lang="en-US" sz="3200" dirty="0" err="1">
                <a:latin typeface="Times New Roman" panose="02020603050405020304" pitchFamily="18" charset="0"/>
              </a:rPr>
              <a:t>armatur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trosly</a:t>
            </a:r>
            <a:r>
              <a:rPr lang="en-US" sz="3200" dirty="0">
                <a:latin typeface="Times New Roman" panose="02020603050405020304" pitchFamily="18" charset="0"/>
              </a:rPr>
              <a:t>) </a:t>
            </a:r>
            <a:r>
              <a:rPr lang="en-US" sz="3200" dirty="0" err="1">
                <a:latin typeface="Times New Roman" panose="02020603050405020304" pitchFamily="18" charset="0"/>
              </a:rPr>
              <a:t>Transportyň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hereketine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päsgelçilik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döretmezden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kesip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geçýän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açyklykda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elektrik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geçirijä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degmezden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simlar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saralýar</a:t>
            </a:r>
            <a:r>
              <a:rPr lang="en-US" sz="3200" dirty="0">
                <a:latin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</a:rPr>
              <a:t>goýulýar</a:t>
            </a:r>
            <a:r>
              <a:rPr lang="en-US" sz="3200" dirty="0">
                <a:latin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</a:rPr>
              <a:t>Simlaryň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montažyny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geçirmek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ýörite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gorag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enjamyny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gurmasyz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ýerine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ýetirilýär</a:t>
            </a:r>
            <a:r>
              <a:rPr lang="en-US" sz="3200" dirty="0">
                <a:latin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</a:rPr>
              <a:t>Simlaryň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montaž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möhleti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örän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az</a:t>
            </a:r>
            <a:r>
              <a:rPr lang="en-US" sz="3200" dirty="0">
                <a:latin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</a:rPr>
              <a:t>şonuň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üçin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hökman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gurnama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işi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oňat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pikirlenip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düzülen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bolmaly</a:t>
            </a:r>
            <a:r>
              <a:rPr lang="en-US" sz="3200" dirty="0">
                <a:latin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</a:rPr>
              <a:t>Simlaryň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arasy</a:t>
            </a:r>
            <a:r>
              <a:rPr lang="en-US" sz="3200" dirty="0">
                <a:latin typeface="Times New Roman" panose="02020603050405020304" pitchFamily="18" charset="0"/>
              </a:rPr>
              <a:t>, hem-de </a:t>
            </a:r>
            <a:r>
              <a:rPr lang="en-US" sz="3200" dirty="0" err="1">
                <a:latin typeface="Times New Roman" panose="02020603050405020304" pitchFamily="18" charset="0"/>
              </a:rPr>
              <a:t>sütüne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çenli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geçiriji</a:t>
            </a:r>
            <a:r>
              <a:rPr lang="en-US" sz="3200" dirty="0">
                <a:latin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</a:rPr>
              <a:t>töwerekdäki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obýektler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talap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edilişi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ýaly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berlen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proýekti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kesgitleýär</a:t>
            </a:r>
            <a:r>
              <a:rPr lang="en-US" sz="3200" dirty="0">
                <a:latin typeface="Times New Roman" panose="02020603050405020304" pitchFamily="18" charset="0"/>
              </a:rPr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520061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8A7CD03-1B95-4D47-B646-91A1A73A2B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945" y="795337"/>
            <a:ext cx="11060109" cy="4416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262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CD6EE3F-69CE-44E0-84D0-24EA3766B2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523" y="681037"/>
            <a:ext cx="10668954" cy="5102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621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C593DC0-B040-484F-85E3-53C4363B72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1740" y="318452"/>
            <a:ext cx="6652260" cy="6221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1059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274</Words>
  <Application>Microsoft Office PowerPoint</Application>
  <PresentationFormat>Широкоэкранный</PresentationFormat>
  <Paragraphs>18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Açyklykda elektrik geçiriji liniýaň montažy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Açyklykda elektrik geçiriji liniýaň montažy </dc:title>
  <dc:creator>LENOVO</dc:creator>
  <cp:lastModifiedBy>LENOVO</cp:lastModifiedBy>
  <cp:revision>3</cp:revision>
  <dcterms:created xsi:type="dcterms:W3CDTF">2021-01-04T08:20:00Z</dcterms:created>
  <dcterms:modified xsi:type="dcterms:W3CDTF">2021-01-04T11:35:12Z</dcterms:modified>
</cp:coreProperties>
</file>