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94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57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14-nji umumy okuw</a:t>
            </a:r>
          </a:p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Aýlanma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üstleriň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sk-SK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haldaky tekizlik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Emele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gelen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kesigiň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hakyky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ululygynyň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tapylyşy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Silindriň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umumy</a:t>
                  </a:r>
                  <a:r>
                    <a:rPr lang="sk-SK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haldaky tekizlik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ru-RU" sz="36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r>
                    <a:rPr lang="ru-RU" sz="36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Konusyň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umumy</a:t>
              </a:r>
              <a:r>
                <a:rPr lang="sk-SK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haldaky tekizlik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ru-RU" sz="3600" dirty="0">
                  <a:ln w="3175" cmpd="sng">
                    <a:noFill/>
                  </a:ln>
                  <a:solidFill>
                    <a:prstClr val="black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99059" y="6011877"/>
            <a:ext cx="11981816" cy="8826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ýlanma üstleriň tekizlikler bilen kesişmegi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4" descr="C:\Users\User\Desktop\Ismailow B. gollanma\2018-03-27\Scan1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2" y="225401"/>
            <a:ext cx="5742428" cy="46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 descr="C:\Users\User\Desktop\Ismailow B. gollanma\2018-03-27\Scan1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751" y="225401"/>
            <a:ext cx="6032232" cy="46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0" y="107989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tk-TM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halyndaky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we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yzlary 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gurulýar.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yzyň silindriň esasyny kesýän nokatlary 1' we 2' diýip bellenilýär.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başlangyç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nokatlarydyr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ahyrky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kesgitlenilýär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 descr="C:\Users\User\Desktop\Ismailow B. gollanma\2018-03-24\d (4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5"/>
          <a:stretch>
            <a:fillRect/>
          </a:stretch>
        </p:blipFill>
        <p:spPr bwMode="auto">
          <a:xfrm>
            <a:off x="157688" y="122883"/>
            <a:ext cx="6102436" cy="638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25636" y="6107082"/>
            <a:ext cx="87890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Silindriň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60124" y="95587"/>
            <a:ext cx="5820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silindriň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kesiginiň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tapyp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gözlenýän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</a:t>
            </a:r>
            <a:r>
              <a:rPr lang="tk-TM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1-3-5-7-9-10-8-6-4-2-1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yzygiderlikde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birikdirilýär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9'10'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çyzygynda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1', 3', 5', 7'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4', 6', 8'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10'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gönükdiriji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200" dirty="0" smtClean="0">
              <a:ln w="3175" cmpd="sng">
                <a:noFill/>
              </a:ln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çyzygynda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2'', 4'', 5'', 6'', 8''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10''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1''2''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esasyny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9''10''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doly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däl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ýagdaýyny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getirýän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kesiginiň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gabat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gelýär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32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Silindriň</a:t>
            </a:r>
            <a:r>
              <a:rPr lang="ru-RU" sz="32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2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k-TM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k-TM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tapylanda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gözlenýän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nokatlarydyr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nukdaýnazardan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1479</TotalTime>
  <Words>827</Words>
  <Application>Microsoft Office PowerPoint</Application>
  <PresentationFormat>Широкоэкранный</PresentationFormat>
  <Paragraphs>42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163</cp:revision>
  <dcterms:created xsi:type="dcterms:W3CDTF">2020-05-31T16:38:52Z</dcterms:created>
  <dcterms:modified xsi:type="dcterms:W3CDTF">2020-12-13T17:15:24Z</dcterms:modified>
</cp:coreProperties>
</file>