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7" r:id="rId4"/>
    <p:sldId id="268" r:id="rId5"/>
    <p:sldId id="269" r:id="rId6"/>
    <p:sldId id="279" r:id="rId7"/>
    <p:sldId id="280" r:id="rId8"/>
    <p:sldId id="281" r:id="rId9"/>
    <p:sldId id="282" r:id="rId10"/>
    <p:sldId id="292" r:id="rId11"/>
    <p:sldId id="293" r:id="rId12"/>
    <p:sldId id="294" r:id="rId13"/>
    <p:sldId id="28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99FF33"/>
    <a:srgbClr val="FF9933"/>
    <a:srgbClr val="BEA6F2"/>
    <a:srgbClr val="3BB432"/>
    <a:srgbClr val="3FC135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8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57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A53C3-BE69-4407-A46F-BE78F7156F79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8DEC2-4B4A-4A6E-BC0B-0B4314FF2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3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8DEC2-4B4A-4A6E-BC0B-0B4314FF22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04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8DEC2-4B4A-4A6E-BC0B-0B4314FF22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3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0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0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14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6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76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6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2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88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1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83495-5D7D-429B-A9A4-3BD7122F02B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3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337" y="232758"/>
            <a:ext cx="1727961" cy="1695796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5" y="371020"/>
            <a:ext cx="1963927" cy="1313411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05755" y="374703"/>
            <a:ext cx="79515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TÜRKMENISTANYŇ 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ILIM MINISTRLIGI</a:t>
            </a:r>
            <a:b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TÜRKMEN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ISTANY</a:t>
            </a:r>
            <a: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Ň INŽENER-TEHNIKI </a:t>
            </a:r>
          </a:p>
          <a:p>
            <a:pPr algn="ctr"/>
            <a: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ULAG KOMMUNIKASIÝALARY INSTITUTY </a:t>
            </a:r>
            <a:endParaRPr lang="ru-RU" sz="3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54364" y="2828891"/>
            <a:ext cx="80474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k-TM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ÇYZUWLY GEOMETRIÝASY WE INŽENER GRAFIKASY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lvl="0" algn="ctr"/>
            <a:r>
              <a:rPr lang="tk-TM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DERSI BOÝUNÇA ELEKTRON </a:t>
            </a:r>
          </a:p>
          <a:p>
            <a:pPr algn="ctr"/>
            <a:r>
              <a:rPr lang="tk-TM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UMUMY OKUW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27223" y="5283287"/>
            <a:ext cx="61710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Taýýarlan: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Çyzuwly geometriýasy we </a:t>
            </a:r>
          </a:p>
          <a:p>
            <a:pPr algn="just"/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inženerçilik 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grafikasy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afedrasynyň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öwreniji-mugallymy </a:t>
            </a:r>
            <a:r>
              <a:rPr lang="tk-TM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Öremedow Akmyrat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059" y="95588"/>
            <a:ext cx="119818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nokatlary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6''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12''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bellenilýär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Baglanyşyk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çyzyklaryny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geçirip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tekizlikde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6'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12'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nokatlar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tapylýar</a:t>
            </a:r>
            <a:r>
              <a:rPr lang="ru-RU" sz="3600" dirty="0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1, 7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6, 12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häsiýetli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nokatlar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tapylandan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egri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çyzygyň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takyk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bolmagy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üçin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nokatdan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aşakda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nokatdan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ýokarda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birnäçe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γ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gorizontal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tekizlikler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geçirilýär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Olaryň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tekizlikdäki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proýeksiýalary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r>
              <a:rPr lang="ru-RU" sz="3600" b="1" baseline="-250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γ</a:t>
            </a:r>
            <a:r>
              <a:rPr lang="ru-RU" sz="3600" b="1" baseline="-250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r>
              <a:rPr lang="ru-RU" sz="3600" b="1" baseline="-250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γ</a:t>
            </a:r>
            <a:r>
              <a:rPr lang="ru-RU" sz="3600" b="1" baseline="-250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f</a:t>
            </a:r>
            <a:r>
              <a:rPr lang="ru-RU" sz="3600" b="1" baseline="-250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γ</a:t>
            </a:r>
            <a:r>
              <a:rPr lang="ru-RU" sz="3600" b="1" baseline="-250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f</a:t>
            </a:r>
            <a:r>
              <a:rPr lang="ru-RU" sz="3600" b="1" baseline="-250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γ</a:t>
            </a:r>
            <a:r>
              <a:rPr lang="ru-RU" sz="3600" b="1" baseline="-250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r>
              <a:rPr lang="ru-RU" sz="3600" b="1" baseline="-250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γ</a:t>
            </a:r>
            <a:r>
              <a:rPr lang="ru-RU" sz="3600" b="1" baseline="-250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yzlardyr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ru-RU" sz="3600" dirty="0" err="1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suratda</a:t>
            </a:r>
            <a:r>
              <a:rPr lang="ru-RU" sz="3600" dirty="0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diňe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r>
              <a:rPr lang="ru-RU" sz="3600" b="1" baseline="-250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γ</a:t>
            </a:r>
            <a:r>
              <a:rPr lang="ru-RU" sz="3600" b="1" baseline="-250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yz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görkezilen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).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γ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tekizlikleriň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berlen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konus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çyzyklarynyň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tekizlikdäki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proýeksiýalary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hem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r>
              <a:rPr lang="ru-RU" sz="3600" b="1" baseline="-250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ru-RU" sz="3600" b="1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γ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yzlaryň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üstünde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ýatýar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tekizlikde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γ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tekizlikleriň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berlen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konus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α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çyzyklary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541200" y="6222737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059" y="95588"/>
            <a:ext cx="11981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çyzyklary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b="1" baseline="-250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yza parallel ýagdaýda ýerleşýärler.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mälim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tekizligiň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özara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çyzygydyr</a:t>
            </a:r>
            <a:r>
              <a:rPr lang="ru-RU" sz="3600" dirty="0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Konus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çyzyklary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bolsa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S'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merkezli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r</a:t>
            </a:r>
            <a:r>
              <a:rPr lang="ru-RU" sz="3600" b="1" baseline="-250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r</a:t>
            </a:r>
            <a:r>
              <a:rPr lang="ru-RU" sz="3600" b="1" baseline="-250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r</a:t>
            </a:r>
            <a:r>
              <a:rPr lang="ru-RU" sz="3600" b="1" baseline="-250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r</a:t>
            </a:r>
            <a:r>
              <a:rPr lang="ru-RU" sz="3600" b="1" baseline="-250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r</a:t>
            </a:r>
            <a:r>
              <a:rPr lang="ru-RU" sz="3600" b="1" baseline="-250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radiusly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töwereklerdir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Soňra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degişli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çyzyklarynyň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kesişýän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nokatlary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bellenilýär</a:t>
            </a:r>
            <a:r>
              <a:rPr lang="ru-RU" sz="3600" dirty="0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Olar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2', 3', 4', 5', 8', 9', 10'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11'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nokatlardyr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Bellenen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nokatlardan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baglanyşyk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çyzyklaryny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geçirip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tekizlikde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2'', 3'', 4'', 5'', 8'', 9'', 10''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11''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nokatlar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tapylýar</a:t>
            </a:r>
            <a:r>
              <a:rPr lang="ru-RU" alt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çyzygynyň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tapylan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nokatlary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1-2-3-4-5-6-7-8-9-10-11-12-1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yzygiderlikde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egri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çyzyk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arkaly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birikdirilýär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343862" y="6222737"/>
            <a:ext cx="678958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4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059" y="95588"/>
            <a:ext cx="11981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</a:t>
            </a:r>
            <a:r>
              <a:rPr lang="ru-RU" alt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tekizlikde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çyzygynyň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ähli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bölegi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görünýär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b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tekilikde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çyzygynyň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6'', 7'', 8'', 9'', 10'', 11''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12''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nokatlarynyň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birikýän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bölegi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görünýär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galan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bölegi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görünmeýär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b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Utgaşdyrmak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usulynyň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kömegi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konusyň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umumy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haldaky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kesişmeginde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emele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gelen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kesigiň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hakyky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ululygy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tapylýar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343862" y="6222737"/>
            <a:ext cx="678958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3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mpd="sng">
            <a:solidFill>
              <a:srgbClr val="00B05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9179" y="3137690"/>
            <a:ext cx="11534274" cy="110344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753427"/>
              </a:avLst>
            </a:prstTxWarp>
            <a:spAutoFit/>
          </a:bodyPr>
          <a:lstStyle/>
          <a:p>
            <a:pPr algn="ctr"/>
            <a:r>
              <a:rPr lang="ru-RU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Diňläniňiz</a:t>
            </a:r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sag</a:t>
            </a:r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boluň</a:t>
            </a:r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15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23031" y="6209656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4181" y="95589"/>
            <a:ext cx="11432312" cy="2189456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14-nji umumy okuw</a:t>
            </a:r>
          </a:p>
          <a:p>
            <a:pPr algn="ctr"/>
            <a:r>
              <a:rPr lang="tk-TM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ru-RU" sz="3600" b="1" dirty="0" err="1" smtClean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Aýlanma</a:t>
            </a:r>
            <a:r>
              <a:rPr lang="ru-RU" sz="3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üstleriň</a:t>
            </a:r>
            <a:r>
              <a:rPr lang="ru-RU" sz="3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umumy</a:t>
            </a:r>
            <a:r>
              <a:rPr lang="sk-SK" sz="3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haldaky tekizlik</a:t>
            </a:r>
            <a:r>
              <a:rPr lang="ru-RU" sz="3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</a:t>
            </a:r>
            <a:r>
              <a:rPr lang="ru-RU" sz="3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kesişmegi</a:t>
            </a:r>
            <a:endParaRPr lang="ru-RU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16834" y="2379357"/>
            <a:ext cx="11389659" cy="3738271"/>
            <a:chOff x="798533" y="2224940"/>
            <a:chExt cx="10582856" cy="3738271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798533" y="2224940"/>
              <a:ext cx="10582856" cy="2642809"/>
              <a:chOff x="261552" y="896130"/>
              <a:chExt cx="8573382" cy="2642808"/>
            </a:xfrm>
            <a:solidFill>
              <a:schemeClr val="accent1">
                <a:lumMod val="20000"/>
                <a:lumOff val="80000"/>
              </a:schemeClr>
            </a:solidFill>
            <a:effectLst/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261552" y="1585084"/>
                <a:ext cx="8573365" cy="1953854"/>
                <a:chOff x="261549" y="1569283"/>
                <a:chExt cx="8433909" cy="1840895"/>
              </a:xfrm>
              <a:grpFill/>
            </p:grpSpPr>
            <p:sp>
              <p:nvSpPr>
                <p:cNvPr id="30" name="Пятиугольник 29"/>
                <p:cNvSpPr/>
                <p:nvPr/>
              </p:nvSpPr>
              <p:spPr>
                <a:xfrm flipH="1">
                  <a:off x="261549" y="2425581"/>
                  <a:ext cx="8433909" cy="984597"/>
                </a:xfrm>
                <a:prstGeom prst="homePlate">
                  <a:avLst>
                    <a:gd name="adj" fmla="val 0"/>
                  </a:avLst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Aft>
                      <a:spcPts val="0"/>
                    </a:spcAft>
                  </a:pPr>
                  <a:r>
                    <a:rPr lang="en-US" sz="40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2.</a:t>
                  </a:r>
                  <a:r>
                    <a:rPr lang="ru-RU" sz="4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Emele</a:t>
                  </a:r>
                  <a:r>
                    <a:rPr lang="ru-RU" sz="3600" dirty="0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gelen</a:t>
                  </a:r>
                  <a:r>
                    <a:rPr lang="ru-RU" sz="3600" dirty="0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kesigiň</a:t>
                  </a:r>
                  <a:r>
                    <a:rPr lang="ru-RU" sz="3600" dirty="0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hakyky</a:t>
                  </a:r>
                  <a:r>
                    <a:rPr lang="ru-RU" sz="3600" dirty="0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ululygynyň</a:t>
                  </a:r>
                  <a:r>
                    <a:rPr lang="ru-RU" sz="3600" dirty="0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tapylyşy</a:t>
                  </a:r>
                  <a:r>
                    <a:rPr lang="ru-RU" sz="3600" dirty="0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.</a:t>
                  </a:r>
                  <a:endParaRPr lang="ru-RU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Пятиугольник 30"/>
                <p:cNvSpPr/>
                <p:nvPr/>
              </p:nvSpPr>
              <p:spPr>
                <a:xfrm flipH="1">
                  <a:off x="261550" y="1569283"/>
                  <a:ext cx="8433907" cy="816405"/>
                </a:xfrm>
                <a:prstGeom prst="homePlate">
                  <a:avLst>
                    <a:gd name="adj" fmla="val 0"/>
                  </a:avLst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/>
                  <a:r>
                    <a:rPr lang="en-US" sz="40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1.</a:t>
                  </a:r>
                  <a:r>
                    <a:rPr lang="tk-TM" sz="40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Silindriň</a:t>
                  </a:r>
                  <a:r>
                    <a:rPr lang="ru-RU" sz="3600" dirty="0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umumy</a:t>
                  </a:r>
                  <a:r>
                    <a:rPr lang="sk-SK" sz="3600" dirty="0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 haldaky tekizlik</a:t>
                  </a:r>
                  <a:r>
                    <a:rPr lang="ru-RU" sz="3600" dirty="0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bilen</a:t>
                  </a:r>
                  <a:r>
                    <a:rPr lang="ru-RU" sz="3600" dirty="0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kesişmegi</a:t>
                  </a:r>
                  <a:r>
                    <a:rPr lang="ru-RU" sz="3600" dirty="0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.</a:t>
                  </a:r>
                  <a:r>
                    <a:rPr lang="ru-RU" sz="3600" dirty="0" smtClean="0">
                      <a:ln w="3175" cmpd="sng">
                        <a:noFill/>
                      </a:ln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 </a:t>
                  </a:r>
                  <a:endParaRPr lang="ru-RU" sz="4000" dirty="0" smtClean="0">
                    <a:ln w="3175" cmpd="sng"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Пятиугольник 41"/>
              <p:cNvSpPr/>
              <p:nvPr/>
            </p:nvSpPr>
            <p:spPr>
              <a:xfrm flipH="1">
                <a:off x="261569" y="896130"/>
                <a:ext cx="8573365" cy="670596"/>
              </a:xfrm>
              <a:prstGeom prst="homePlate">
                <a:avLst>
                  <a:gd name="adj" fmla="val 0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/>
                <a:r>
                  <a:rPr lang="tk-TM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Meýilnama: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Пятиугольник 9"/>
            <p:cNvSpPr/>
            <p:nvPr/>
          </p:nvSpPr>
          <p:spPr>
            <a:xfrm flipH="1">
              <a:off x="798533" y="4981794"/>
              <a:ext cx="10582840" cy="981417"/>
            </a:xfrm>
            <a:prstGeom prst="homePlat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tk-TM" sz="4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r>
                <a:rPr lang="en-US" sz="40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ru-RU" sz="4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dirty="0" err="1">
                  <a:ln w="3175" cmpd="sng">
                    <a:noFill/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Konusyň</a:t>
              </a:r>
              <a:r>
                <a:rPr lang="ru-RU" sz="3600" dirty="0">
                  <a:ln w="3175" cmpd="sng">
                    <a:noFill/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ru-RU" sz="3600" dirty="0" err="1">
                  <a:ln w="3175" cmpd="sng">
                    <a:noFill/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umumy</a:t>
              </a:r>
              <a:r>
                <a:rPr lang="sk-SK" sz="3600" dirty="0">
                  <a:ln w="3175" cmpd="sng">
                    <a:noFill/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haldaky tekizlik</a:t>
              </a:r>
              <a:r>
                <a:rPr lang="ru-RU" sz="3600" dirty="0">
                  <a:ln w="3175" cmpd="sng">
                    <a:noFill/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ru-RU" sz="3600" dirty="0" err="1">
                  <a:ln w="3175" cmpd="sng">
                    <a:noFill/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bilen</a:t>
              </a:r>
              <a:r>
                <a:rPr lang="ru-RU" sz="3600" dirty="0">
                  <a:ln w="3175" cmpd="sng">
                    <a:noFill/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ru-RU" sz="3600" dirty="0" err="1">
                  <a:ln w="3175" cmpd="sng">
                    <a:noFill/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kesişmegi</a:t>
              </a:r>
              <a:r>
                <a:rPr lang="ru-RU" sz="3600" dirty="0">
                  <a:ln w="3175" cmpd="sng">
                    <a:noFill/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.</a:t>
              </a:r>
              <a:endParaRPr lang="ru-RU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8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1516364" y="6212393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99059" y="6011877"/>
            <a:ext cx="11981816" cy="882650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k-TM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ýlanma üstleriň tekizlikler bilen kesişmegi</a:t>
            </a: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4" descr="C:\Users\User\Desktop\Ismailow B. gollanma\2018-03-27\Scan1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32" y="225401"/>
            <a:ext cx="5742428" cy="46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5" descr="C:\Users\User\Desktop\Ismailow B. gollanma\2018-03-27\Scan10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51" y="225401"/>
            <a:ext cx="6032232" cy="46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5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1514701" y="6214361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060" y="107989"/>
            <a:ext cx="119818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3600" b="1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tk-TM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Berlen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bahalar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boýunça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doly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däl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silindriň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tekizliklerdäki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proýeksiýalary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hem-de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umumy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halyndaky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tekizligiň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</a:t>
            </a:r>
            <a:r>
              <a:rPr lang="ru-RU" sz="3600" b="1" baseline="-250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we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r>
              <a:rPr lang="ru-RU" sz="3600" b="1" baseline="-250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yzlary </a:t>
            </a:r>
            <a:r>
              <a:rPr lang="ru-RU" sz="3600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gurulýar. </a:t>
            </a:r>
            <a:r>
              <a:rPr lang="ru-RU" sz="3600" dirty="0" err="1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Doly</a:t>
            </a:r>
            <a:r>
              <a:rPr lang="ru-RU" sz="3600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däl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silindriň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çyzygyny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tapmak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üçin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ilki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tekizlikde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</a:t>
            </a:r>
            <a:r>
              <a:rPr lang="ru-RU" sz="3600" b="1" baseline="-250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 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yzyň silindriň esasyny kesýän nokatlary 1' we 2' diýip bellenilýär.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nokatlar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başlangyç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nokatlarydyr</a:t>
            </a:r>
            <a:r>
              <a:rPr lang="ru-RU" sz="3600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Bellenen</a:t>
            </a:r>
            <a:r>
              <a:rPr lang="ru-RU" sz="3600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nokatlardan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baglanyşyk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çyzyk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geçirip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tekizlikde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</a:t>
            </a:r>
            <a:r>
              <a:rPr lang="ru-RU" sz="3600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'' </a:t>
            </a:r>
            <a:r>
              <a:rPr lang="ru-RU" sz="3600" dirty="0" err="1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sz="3600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''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nokatlar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Soňra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ahyrky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nokatlary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kesgitlenilýär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ru-RU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7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514701" y="6215086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5" name="Рисунок 4" descr="C:\Users\User\Desktop\Ismailow B. gollanma\2018-03-24\d (4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25"/>
          <a:stretch>
            <a:fillRect/>
          </a:stretch>
        </p:blipFill>
        <p:spPr bwMode="auto">
          <a:xfrm>
            <a:off x="157688" y="122883"/>
            <a:ext cx="6102436" cy="638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25636" y="6107082"/>
            <a:ext cx="8789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Silindriň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haldaky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kesişmegi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60124" y="95587"/>
            <a:ext cx="58207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silindriň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ýagdaýyny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getirýän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kesiginiň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üstünden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frontal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proýektirleýji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geçirilýär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tekizligiň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berlen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çyzygyny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tapyp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gözlenýän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ahyrky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nokatlary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553672" y="6218735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9059" y="95588"/>
            <a:ext cx="1198181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3200" b="1" dirty="0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</a:t>
            </a:r>
            <a:r>
              <a:rPr lang="tk-TM" sz="3200" dirty="0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Doly</a:t>
            </a:r>
            <a:r>
              <a:rPr lang="ru-RU" sz="3200" dirty="0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däl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silindriň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umumy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haldaky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çyzygynyň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nokatlary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1-3-5-7-9-10-8-6-4-2-1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yzygiderlikde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birikdirilýär</a:t>
            </a:r>
            <a:r>
              <a:rPr lang="ru-RU" sz="3200" dirty="0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200" b="1" dirty="0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</a:t>
            </a:r>
            <a:r>
              <a:rPr lang="ru-RU" sz="3200" dirty="0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tekizlikde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çyzygynyň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9'10'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bölegi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görünýär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galan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bölegi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görünmeýär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çyzygynda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1', 3', 5', 7'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9'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nokatlaryň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hem-de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2', 4', 6', 8'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10'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nokatlaryň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birikýän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bölekleri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silindriň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gönükdiriji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çyzygy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gabat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gelýär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ru-RU" sz="3200" dirty="0" smtClean="0">
              <a:ln w="3175" cmpd="sng">
                <a:noFill/>
              </a:ln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</a:t>
            </a:r>
            <a:r>
              <a:rPr lang="ru-RU" sz="3200" dirty="0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tekizlikde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çyzygynda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2'', 4'', 5'', 6'', 8''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10''</a:t>
            </a:r>
            <a:r>
              <a:rPr lang="ru-RU" sz="32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nokatlaryň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birikýän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bölegi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görünýär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galan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bölekler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görünmeýär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çyzygynyň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1''2''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bölegi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silindriň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esasyny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emele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getirýän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çyzyk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9''10''</a:t>
            </a:r>
            <a:r>
              <a:rPr lang="ru-RU" sz="32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bölegi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silindriň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doly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däl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ýagdaýyny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emele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getirýän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kesiginiň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çyzygy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gabat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gelýär</a:t>
            </a:r>
            <a:r>
              <a:rPr lang="ru-RU" sz="3200" dirty="0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3200" dirty="0" err="1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Silindriň</a:t>
            </a:r>
            <a:r>
              <a:rPr lang="ru-RU" sz="3200" dirty="0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umumy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haldaky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kesişmeginde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emele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gelen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kesigiň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hakyky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ululygy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b="1" u="sng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utgaşdyrma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usulynyň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kömegi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tapylýar</a:t>
            </a:r>
            <a:r>
              <a:rPr lang="ru-RU" sz="32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918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514702" y="6214361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9059" y="95588"/>
            <a:ext cx="1196352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3600" b="1" dirty="0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k-TM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tk-TM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Aýlanma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üstler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haldaky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tekizlikler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kesişende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emele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gelýän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çyzygy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tapylanda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ilki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gözlenýän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boýunça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kiçi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baha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eýe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bolan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ýokarky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aşaky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nokatlary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hem-de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onuň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görünýän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görünmeýän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böleklerini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çäklendirýän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nokatlary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nokatlar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häsiýetli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nokatlarydyr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Eger-de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emele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gelýän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çyzygy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egri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çyzyk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bolsa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onda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onuň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takyk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bolmagy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üçin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islendik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sandaky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gorizontal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tekizlikleri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geçirip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ýene-de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birnäçe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nokatlar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Şol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nukdaýnazardan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ugur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alyp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ilki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okdaky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aşaky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ýokarky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nokatlar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271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528951" y="6208223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5" name="Рисунок 3" descr="D:\Şahsy dokument\Bawa\Ismailow ÇG\Cyzuw geometriya çyzgylar\soky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9" y="153826"/>
            <a:ext cx="5457678" cy="617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399" y="6105067"/>
            <a:ext cx="97622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k-TM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Konusyň </a:t>
            </a:r>
            <a:r>
              <a:rPr kumimoji="0" lang="ru-RU" alt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umumy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haldaky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kesişmegi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12084" y="111621"/>
            <a:ext cx="62687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Onuň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üçin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konusyň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depesiniň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üstünden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gorizontal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proýektirleýji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geçirilýär</a:t>
            </a:r>
            <a:r>
              <a:rPr lang="ru-RU" sz="3600" dirty="0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Onuň</a:t>
            </a:r>
            <a:r>
              <a:rPr lang="ru-RU" sz="3600" dirty="0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3600" b="1" baseline="-250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 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yzy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 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tekizligiň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3600" b="1" baseline="-250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 </a:t>
            </a:r>
            <a:r>
              <a:rPr lang="ru-RU" sz="3600" dirty="0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yzyna perpendikulýardyr (</a:t>
            </a:r>
            <a:r>
              <a:rPr lang="ru-RU" sz="3600" b="1" dirty="0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3600" b="1" baseline="-25000" dirty="0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sz="3600" b="1" dirty="0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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3600" b="1" baseline="-250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ru-RU" sz="3600" dirty="0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sz="3600" dirty="0" err="1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Soňra</a:t>
            </a:r>
            <a:r>
              <a:rPr lang="ru-RU" sz="3600" dirty="0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tekizligiň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berlen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tekizlikdäki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proýeksiýasy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h''v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''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kesimdir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08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524135" y="6214623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059" y="95588"/>
            <a:ext cx="119818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β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tekizligiň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berlen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konus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tekizlikdäki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proýeksiýasy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bolsa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a''b''s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''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üçburçlykdyr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Tapylan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iki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özara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kesişýän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nokatlary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1''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7''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diýip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bellenilýär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Baglanyşyk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çyzyklaryny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geçirip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tekizlikde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a's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'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b's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'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emele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getirijileriň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üstünde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1'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7'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nokatlar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nokatlar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okdaky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aşaky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ýokarky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nokatlardyr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b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görünýän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görünmeýän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böleklerini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çäklendirýän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nokatlary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tapmak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üçin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ýene-de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berlen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konusyň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depesiniň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simmetriýa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okunyň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üstünden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φ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frontal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geçirilýär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Soňra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φ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tekizligiň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berlen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konus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çyzyklarynyň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tekizlikdäki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proýeksiýalary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890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1479</TotalTime>
  <Words>827</Words>
  <Application>Microsoft Office PowerPoint</Application>
  <PresentationFormat>Широкоэкранный</PresentationFormat>
  <Paragraphs>42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MYRAT</dc:creator>
  <cp:lastModifiedBy>MYRAT</cp:lastModifiedBy>
  <cp:revision>163</cp:revision>
  <dcterms:created xsi:type="dcterms:W3CDTF">2020-05-31T16:38:52Z</dcterms:created>
  <dcterms:modified xsi:type="dcterms:W3CDTF">2020-12-13T17:15:24Z</dcterms:modified>
</cp:coreProperties>
</file>