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28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6463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6895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679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26" y="116632"/>
            <a:ext cx="8568952" cy="6733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035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640960" cy="683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094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569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4" y="29546"/>
            <a:ext cx="8856984" cy="6962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70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5698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1574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7" y="116632"/>
            <a:ext cx="8673819" cy="7014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3809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2020-10-05T07:14:26Z</dcterms:created>
  <dcterms:modified xsi:type="dcterms:W3CDTF">2020-10-21T10:14:19Z</dcterms:modified>
</cp:coreProperties>
</file>