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6672"/>
            <a:ext cx="8280920" cy="5832648"/>
          </a:xfrm>
        </p:spPr>
        <p:txBody>
          <a:bodyPr/>
          <a:lstStyle/>
          <a:p>
            <a:r>
              <a:rPr lang="ru-RU" b="1" u="sng" dirty="0">
                <a:solidFill>
                  <a:schemeClr val="tx1"/>
                </a:solidFill>
                <a:latin typeface="Times New Roman"/>
                <a:ea typeface="Times New Roman"/>
              </a:rPr>
              <a:t>8-nji </a:t>
            </a:r>
            <a:r>
              <a:rPr lang="ru-RU" b="1" u="sng" dirty="0" err="1">
                <a:solidFill>
                  <a:schemeClr val="tx1"/>
                </a:solidFill>
                <a:latin typeface="Times New Roman"/>
                <a:ea typeface="Times New Roman"/>
              </a:rPr>
              <a:t>tema</a:t>
            </a:r>
            <a:r>
              <a:rPr lang="ru-RU" b="1" u="sng" dirty="0">
                <a:solidFill>
                  <a:schemeClr val="tx1"/>
                </a:solidFill>
                <a:latin typeface="Times New Roman"/>
                <a:ea typeface="Times New Roman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Şäheriň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daşynda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ýolagçy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hereketini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dolandyrmagyň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ulgamy</a:t>
            </a:r>
            <a:endParaRPr lang="ru-RU" b="1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r>
              <a:rPr lang="tk-TM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Meýilnama: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1.Şäherara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gatnawyň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esaslary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we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olary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guramagyň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talaplary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Microsoft Sans Serif"/>
              </a:rPr>
              <a:t> 2.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Şäherara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otlylaryň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sanyny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kesgitlemek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we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olary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günüň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dowamynda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wagtyny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kesgitlemek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3.Otly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hereketiniň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grafigi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we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şäherara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ýollarynyň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geçirijilik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</a:rPr>
              <a:t>ukyby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461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8352928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219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208911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635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gatnawyň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esaslary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guramagyň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talaplary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senagat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ilatly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punktlardan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liniyalarda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ösendir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guralşy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bahalara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eýýedir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gijä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galyp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gelmesi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işgärleriň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tasir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karhanalaryň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hemde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guramalaryň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gidişine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täsir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şunuň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birlikde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ulagyndan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peýdalanýarlar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özara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baglanyşykly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bolmalydyr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ere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eltmek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maksadyna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eýýermelidirler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ýollagçy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gatnawynyň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başga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gatnawlar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deňeşdirilendäki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tapawudy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aşakdakylardyr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gidýär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10- 50km;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Gije-gündiziň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sagady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gündelik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döwürleyin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deňölçegsizliginde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ýollagcy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gidýär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agşam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yzyna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gaýdýarlar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Şenbe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gaýdýarlar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agşamlyk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gidýarler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Şäherden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-da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senagat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merkezinden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daşlaşdygyňça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ýollagçy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akymynyň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çalt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aşak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gaçmagy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münmegi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düşmegi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köplüginiň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zerurlygy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garaşýan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derejede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gysgaltmak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kesgitli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ýygylygy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sutka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sagadynda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akymyna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gerek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ýygylygyna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gabat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gelmelidir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0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Ýolagçylary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çalt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daşamak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aşakdakylary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üpjün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etmelidir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peseldende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etmegi,bu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esasan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sanly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	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bolmadyk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çalt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münmegi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düşmegi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talap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Ýakyn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gatnaýan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durmak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ulanmak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Ýöne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20- 30 km 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uzaga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gidýän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oturmak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üpkün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zerurdyr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gatnawyndan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talaplary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elektrikleşdirilen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liniýalarda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motorwagon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düzümler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derejede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kanagatlandyrylýar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37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sanyny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kesgitlemek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olary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günüň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dowamynda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wagtyny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kesgitlemek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otlusynyň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agramy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aşakylar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kesgitlenýar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Çekiji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görnüşli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düzümiň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tipi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başga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tehnikiki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serişdeleri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-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Yoluň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profili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üstki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gurluşy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-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akymy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kategotiýasy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-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stansiýa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şerti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-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Ugruň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goýberiş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ukyby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gatnaşygy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grafigiň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görkezijisini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ýolagçydaky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almagy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agramy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hasaplanýan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tapawutlylykda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düzgün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lokomotiwiń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beýikligine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maksimal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güýjünde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çekijiligi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lokomotiwiń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kuwwatyny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ýokarlandyrmak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ulanmaga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platformań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uzynlygyna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laýyklykda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düzümiń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uzynlygy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7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Agramy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şular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yzygiderlikde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hasaplamak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Seredilýän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kategoriýa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marşrut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marşrut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tapmak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duralgadaky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ralygyń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ortaça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Çalt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tizlikli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1-den – 99-a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tomusky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101-den – 149-a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151-den – 169-a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ýyl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boýy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gatnaýan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171-den – 299-a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76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Uzak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tomusda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gatnaýan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301-den–399-a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saparlyk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gatnaýan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401-den – 599-a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Ýerli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aralyga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gatnaýan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601-den – 699-a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Syýahat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gezelenç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801-den – 899-a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6001-den – 6998-e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Poçta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bagažly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901-den – 948-e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petek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) 951-den – 968-e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Adamly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tassyknamalyry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) 971-den – 998-e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Sowadyjyly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1001-den – 1098-e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Süýt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daşaýän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1101-den – 1198-e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Ýörüte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konteýnerleri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daşaýän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1201-den – 1298-e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sz="6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955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daşaýän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1301-den – 1498-e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Haýwanlary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daşaýan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1501-den – 1598-e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Kömür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däne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önümlerini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halka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görnüşli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ugurda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daşalýan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1601-den – 1798-e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Başynda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lokomotiwi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400 – 480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okly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uzynlykdaky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wagonlardan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1801-den – 1898-e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bölekleri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birikdirilen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1901-den – 1980-e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2001-den – 2998-e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Bölekleýin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3001-den – 3398-e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Ýygnama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3401-den – 3498-e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Çykaryş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3501-den – 3598-e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Geçiriş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3601-den – 3798-e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belgiler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bellenýärler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71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712968" cy="6264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ýollarynyň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geçirijilik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ukyby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aşakdaky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grafigiň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görnüşleri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Parallel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birmeňzeş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eýýedir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Parallelsiz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zona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uçastokda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zona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stansiýalary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ýerleşdirilendir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ýöne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ähli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peregonda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birmeňzeşdir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gezekleşdirmek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parallel,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parallelsiz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zona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kesgitli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zona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zolaga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hyzmat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Zonalar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duralgasyz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çalt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geçýänlere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ýuwaş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98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731</Words>
  <Application>Microsoft Office PowerPoint</Application>
  <PresentationFormat>Экран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yusup</dc:creator>
  <cp:lastModifiedBy>yusup</cp:lastModifiedBy>
  <cp:revision>4</cp:revision>
  <dcterms:created xsi:type="dcterms:W3CDTF">2021-10-12T09:29:59Z</dcterms:created>
  <dcterms:modified xsi:type="dcterms:W3CDTF">2021-10-12T09:40:29Z</dcterms:modified>
</cp:coreProperties>
</file>