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7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75" y="188640"/>
            <a:ext cx="8784976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42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42" y="116632"/>
            <a:ext cx="8712968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944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003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700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7349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12968" cy="6732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6234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1"/>
            <a:ext cx="8784976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5737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662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8978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3"/>
            <a:ext cx="8784976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0311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13570"/>
            <a:ext cx="8784976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13422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2020-10-26T05:29:54Z</dcterms:created>
  <dcterms:modified xsi:type="dcterms:W3CDTF">2020-11-06T13:00:43Z</dcterms:modified>
</cp:coreProperties>
</file>