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67" r:id="rId3"/>
    <p:sldId id="268" r:id="rId4"/>
    <p:sldId id="269" r:id="rId5"/>
    <p:sldId id="279" r:id="rId6"/>
    <p:sldId id="280" r:id="rId7"/>
    <p:sldId id="281" r:id="rId8"/>
    <p:sldId id="282" r:id="rId9"/>
    <p:sldId id="292" r:id="rId10"/>
    <p:sldId id="293" r:id="rId11"/>
    <p:sldId id="28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41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4181" y="95589"/>
            <a:ext cx="11389659" cy="218945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14-nji umumy okuw</a:t>
            </a:r>
          </a:p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tk-TM" sz="3600" b="1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Köpgranlyklaryň umumy haldaky </a:t>
            </a:r>
            <a:r>
              <a:rPr lang="tk-TM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 </a:t>
            </a:r>
            <a:r>
              <a:rPr lang="tk-TM" sz="3600" b="1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 </a:t>
            </a:r>
            <a:r>
              <a:rPr lang="tk-TM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r>
              <a:rPr lang="tk-TM" sz="3600" b="1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tk-TM" sz="3600" b="1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59" y="2285044"/>
            <a:ext cx="11389659" cy="3902306"/>
            <a:chOff x="798533" y="2224940"/>
            <a:chExt cx="10582856" cy="390230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879572"/>
              <a:chOff x="261552" y="896130"/>
              <a:chExt cx="8573382" cy="2879571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2190617"/>
                <a:chOff x="261549" y="1569283"/>
                <a:chExt cx="8433909" cy="2063969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1207671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Kesişýän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tekizlikleriň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görünmeýän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böleklerini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anyklamak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o-RO" sz="36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Prizmanyň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umumy</a:t>
                  </a:r>
                  <a:r>
                    <a:rPr lang="sk-SK" sz="36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haldaky tekizlik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bilen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kesişmegi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 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5145829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Yzlary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bilen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berlen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tekizlikleriň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kesişmegi</a:t>
              </a:r>
              <a:r>
                <a:rPr lang="cs-CZ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9''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Tapylan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6, 7, 8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6-7-8-9-6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birikdirilýär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8''9''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görünýär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görünmeýär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9''6''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2''3''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seredip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utgaşdyrma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yzynyň daşynda aýlap, kesigiň hakyky ululygy tapylýar.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köpburçlykdyr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060" y="117693"/>
            <a:ext cx="1198181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bahalar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hem-de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we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yzlary 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gurulýar.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usulyndan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peýdalanmak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amatlydyr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usulynda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gapyrgalaryň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AA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gapyrgadan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başlap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AA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β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β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sz="32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791425" y="107989"/>
            <a:ext cx="628945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A'A'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gapyrganyň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yz bilen kesişýänçä dowam edip, emele gelen kesişme nokatdan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okuna perpendikulýar bolan baglanyşyk çyzyk geçirilýär. </a:t>
            </a: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2" descr="C:\Users\User\Desktop\Ismailow B. gollanma\2018-03-24\d (38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49" y="159107"/>
            <a:ext cx="5393634" cy="65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16626" y="107989"/>
            <a:ext cx="19747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Prizmanyň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kesişmegi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6173"/>
            <a:ext cx="1198181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</a:t>
            </a:r>
            <a:r>
              <a:rPr lang="ru-RU" sz="3600" b="1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ululygynyň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tapylyşy</a:t>
            </a:r>
            <a:r>
              <a:rPr lang="ru-RU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hiç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granlarynyň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gabat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gelýärler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3''4''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4''5''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5''1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'',1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''2''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2''3''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tapylandan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utgaşdyrma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ulanylýar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Ýagny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yzynyň daşyndan aýlap, umumy halyndan gorizontal tekizlik halyna getirilýär.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kesişmeginde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(1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köpburçlyk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5536" y="620466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81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kesişmegi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alt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yzlary gurulýar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kesigi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kesilende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kesikdir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Mysalyň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berlişinde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2" descr="C:\Users\User\Desktop\Ismailow B. gollanma\2018-03-24\d (4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" y="162019"/>
            <a:ext cx="5970437" cy="6600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05981" y="5737307"/>
            <a:ext cx="5185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kesişmegi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93204" y="162019"/>
            <a:ext cx="566937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esasda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1''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3''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tapmak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kesigi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piramida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kesilende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kesikdir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105887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Mälim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bolşy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gapyrgalarynyň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S'A'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S'Ç'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tapylandan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S''A''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S''Ç''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däl-de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tapmakda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S''B''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gapyrgasynyň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yzynyň üstünde ýatýar.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S'B'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birikdirilýär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5'7‘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kesimiň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1'4'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6'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nokadydyr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SD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gapyrgasynyň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S'D'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2'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1434</TotalTime>
  <Words>886</Words>
  <Application>Microsoft Office PowerPoint</Application>
  <PresentationFormat>Широкоэкранный</PresentationFormat>
  <Paragraphs>31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157</cp:revision>
  <dcterms:created xsi:type="dcterms:W3CDTF">2020-05-31T16:38:52Z</dcterms:created>
  <dcterms:modified xsi:type="dcterms:W3CDTF">2021-09-15T08:27:18Z</dcterms:modified>
</cp:coreProperties>
</file>