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2" d="100"/>
          <a:sy n="52" d="100"/>
        </p:scale>
        <p:origin x="84" y="11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5EDBC0-74BE-4910-9BAE-FEEB5FE18BDA}" type="datetimeFigureOut">
              <a:rPr lang="ru-RU" smtClean="0"/>
              <a:t>17.09.2020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FAB052-C23F-4CE3-B07D-B54678547A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521167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5EDBC0-74BE-4910-9BAE-FEEB5FE18BDA}" type="datetimeFigureOut">
              <a:rPr lang="ru-RU" smtClean="0"/>
              <a:t>17.09.2020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FAB052-C23F-4CE3-B07D-B54678547A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491607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5EDBC0-74BE-4910-9BAE-FEEB5FE18BDA}" type="datetimeFigureOut">
              <a:rPr lang="ru-RU" smtClean="0"/>
              <a:t>17.09.2020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FAB052-C23F-4CE3-B07D-B54678547A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792678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5EDBC0-74BE-4910-9BAE-FEEB5FE18BDA}" type="datetimeFigureOut">
              <a:rPr lang="ru-RU" smtClean="0"/>
              <a:t>17.09.2020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FAB052-C23F-4CE3-B07D-B54678547A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951001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5EDBC0-74BE-4910-9BAE-FEEB5FE18BDA}" type="datetimeFigureOut">
              <a:rPr lang="ru-RU" smtClean="0"/>
              <a:t>17.09.2020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FAB052-C23F-4CE3-B07D-B54678547A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321830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5EDBC0-74BE-4910-9BAE-FEEB5FE18BDA}" type="datetimeFigureOut">
              <a:rPr lang="ru-RU" smtClean="0"/>
              <a:t>17.09.2020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FAB052-C23F-4CE3-B07D-B54678547A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267483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5EDBC0-74BE-4910-9BAE-FEEB5FE18BDA}" type="datetimeFigureOut">
              <a:rPr lang="ru-RU" smtClean="0"/>
              <a:t>17.09.2020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FAB052-C23F-4CE3-B07D-B54678547A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373272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5EDBC0-74BE-4910-9BAE-FEEB5FE18BDA}" type="datetimeFigureOut">
              <a:rPr lang="ru-RU" smtClean="0"/>
              <a:t>17.09.2020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FAB052-C23F-4CE3-B07D-B54678547A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680161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5EDBC0-74BE-4910-9BAE-FEEB5FE18BDA}" type="datetimeFigureOut">
              <a:rPr lang="ru-RU" smtClean="0"/>
              <a:t>17.09.2020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FAB052-C23F-4CE3-B07D-B54678547A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63567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5EDBC0-74BE-4910-9BAE-FEEB5FE18BDA}" type="datetimeFigureOut">
              <a:rPr lang="ru-RU" smtClean="0"/>
              <a:t>17.09.2020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FAB052-C23F-4CE3-B07D-B54678547A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321128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5EDBC0-74BE-4910-9BAE-FEEB5FE18BDA}" type="datetimeFigureOut">
              <a:rPr lang="ru-RU" smtClean="0"/>
              <a:t>17.09.2020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FAB052-C23F-4CE3-B07D-B54678547A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83962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5EDBC0-74BE-4910-9BAE-FEEB5FE18BDA}" type="datetimeFigureOut">
              <a:rPr lang="ru-RU" smtClean="0"/>
              <a:t>17.09.2020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FAB052-C23F-4CE3-B07D-B54678547A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535368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58799" y="677333"/>
            <a:ext cx="10955867" cy="5655734"/>
          </a:xfrm>
        </p:spPr>
        <p:txBody>
          <a:bodyPr/>
          <a:lstStyle/>
          <a:p>
            <a:r>
              <a:rPr lang="tk-TM" b="1" dirty="0" smtClean="0"/>
              <a:t> Umumy okuwyň </a:t>
            </a:r>
            <a:r>
              <a:rPr lang="ru-RU" b="1" dirty="0" smtClean="0"/>
              <a:t> </a:t>
            </a:r>
            <a:r>
              <a:rPr lang="tk-TM" b="1" dirty="0" smtClean="0"/>
              <a:t>t</a:t>
            </a:r>
            <a:r>
              <a:rPr lang="ru-RU" b="1" dirty="0" err="1" smtClean="0"/>
              <a:t>ema</a:t>
            </a:r>
            <a:r>
              <a:rPr lang="tk-TM" b="1" dirty="0" smtClean="0"/>
              <a:t>sy</a:t>
            </a:r>
            <a:r>
              <a:rPr lang="ru-RU" b="1" dirty="0" smtClean="0"/>
              <a:t>:</a:t>
            </a:r>
            <a:r>
              <a:rPr lang="ru-RU" b="1" dirty="0" err="1" smtClean="0"/>
              <a:t>Ýat</a:t>
            </a:r>
            <a:endParaRPr lang="ru-RU" dirty="0"/>
          </a:p>
          <a:p>
            <a:r>
              <a:rPr lang="ru-RU" b="1" dirty="0" err="1"/>
              <a:t>Meýilnama</a:t>
            </a:r>
            <a:r>
              <a:rPr lang="ru-RU" b="1" dirty="0"/>
              <a:t>:</a:t>
            </a:r>
            <a:endParaRPr lang="ru-RU" dirty="0"/>
          </a:p>
          <a:p>
            <a:pPr algn="l"/>
            <a:r>
              <a:rPr lang="ru-RU" b="1" dirty="0"/>
              <a:t>1.Ýadyñ </a:t>
            </a:r>
            <a:r>
              <a:rPr lang="ru-RU" b="1" dirty="0" err="1"/>
              <a:t>psihologik</a:t>
            </a:r>
            <a:r>
              <a:rPr lang="ru-RU" b="1" dirty="0"/>
              <a:t> </a:t>
            </a:r>
            <a:r>
              <a:rPr lang="ru-RU" b="1" dirty="0" err="1"/>
              <a:t>häsiýetnamasy</a:t>
            </a:r>
            <a:r>
              <a:rPr lang="ru-RU" b="1" dirty="0"/>
              <a:t>. </a:t>
            </a:r>
            <a:endParaRPr lang="ru-RU" dirty="0"/>
          </a:p>
          <a:p>
            <a:pPr algn="l"/>
            <a:r>
              <a:rPr lang="ru-RU" b="1" dirty="0"/>
              <a:t>2.Onuñ </a:t>
            </a:r>
            <a:r>
              <a:rPr lang="ru-RU" b="1" dirty="0" err="1"/>
              <a:t>esasy</a:t>
            </a:r>
            <a:r>
              <a:rPr lang="ru-RU" b="1" dirty="0"/>
              <a:t> </a:t>
            </a:r>
            <a:r>
              <a:rPr lang="ru-RU" b="1" dirty="0" err="1"/>
              <a:t>taglymatlary</a:t>
            </a:r>
            <a:r>
              <a:rPr lang="ru-RU" b="1" dirty="0"/>
              <a:t>. </a:t>
            </a:r>
            <a:endParaRPr lang="ru-RU" dirty="0"/>
          </a:p>
          <a:p>
            <a:pPr algn="l"/>
            <a:r>
              <a:rPr lang="ru-RU" b="1" dirty="0"/>
              <a:t>3.Baglanşyk </a:t>
            </a:r>
            <a:r>
              <a:rPr lang="ru-RU" b="1" dirty="0" err="1"/>
              <a:t>assosiasiýalar</a:t>
            </a:r>
            <a:r>
              <a:rPr lang="ru-RU" b="1" dirty="0"/>
              <a:t> </a:t>
            </a:r>
            <a:r>
              <a:rPr lang="ru-RU" b="1" dirty="0" err="1"/>
              <a:t>ýa-da</a:t>
            </a:r>
            <a:r>
              <a:rPr lang="ru-RU" b="1" dirty="0"/>
              <a:t> </a:t>
            </a:r>
            <a:r>
              <a:rPr lang="ru-RU" b="1" dirty="0" err="1"/>
              <a:t>ornaşdyrmanyñ</a:t>
            </a:r>
            <a:r>
              <a:rPr lang="ru-RU" b="1" dirty="0"/>
              <a:t> </a:t>
            </a:r>
            <a:r>
              <a:rPr lang="ru-RU" b="1" dirty="0" err="1"/>
              <a:t>döredijisi</a:t>
            </a:r>
            <a:r>
              <a:rPr lang="ru-RU" b="1" dirty="0"/>
              <a:t> </a:t>
            </a:r>
            <a:r>
              <a:rPr lang="ru-RU" b="1" dirty="0" err="1"/>
              <a:t>hökmünde</a:t>
            </a:r>
            <a:r>
              <a:rPr lang="ru-RU" b="1" dirty="0"/>
              <a:t>. </a:t>
            </a:r>
            <a:endParaRPr lang="ru-RU" dirty="0"/>
          </a:p>
          <a:p>
            <a:pPr algn="l"/>
            <a:r>
              <a:rPr lang="ru-RU" b="1" dirty="0"/>
              <a:t>4.</a:t>
            </a:r>
            <a:r>
              <a:rPr lang="sq-AL" b="1" dirty="0"/>
              <a:t>Ý</a:t>
            </a:r>
            <a:r>
              <a:rPr lang="ru-RU" b="1" dirty="0" err="1"/>
              <a:t>adyñ</a:t>
            </a:r>
            <a:r>
              <a:rPr lang="ru-RU" b="1" dirty="0"/>
              <a:t> </a:t>
            </a:r>
            <a:r>
              <a:rPr lang="ru-RU" b="1" dirty="0" err="1"/>
              <a:t>hadysalary</a:t>
            </a:r>
            <a:r>
              <a:rPr lang="ru-RU" b="1" dirty="0"/>
              <a:t>: </a:t>
            </a:r>
            <a:r>
              <a:rPr lang="ru-RU" b="1" dirty="0" err="1"/>
              <a:t>ýa-da</a:t>
            </a:r>
            <a:r>
              <a:rPr lang="ru-RU" b="1" dirty="0"/>
              <a:t> </a:t>
            </a:r>
            <a:r>
              <a:rPr lang="ru-RU" b="1" dirty="0" err="1"/>
              <a:t>ornaşdyrma</a:t>
            </a:r>
            <a:r>
              <a:rPr lang="ru-RU" b="1" dirty="0"/>
              <a:t>, </a:t>
            </a:r>
            <a:r>
              <a:rPr lang="ru-RU" b="1" dirty="0" err="1"/>
              <a:t>gaýtadan</a:t>
            </a:r>
            <a:r>
              <a:rPr lang="ru-RU" b="1" dirty="0"/>
              <a:t> </a:t>
            </a:r>
            <a:r>
              <a:rPr lang="ru-RU" b="1" dirty="0" err="1"/>
              <a:t>dikeltme</a:t>
            </a:r>
            <a:r>
              <a:rPr lang="ru-RU" b="1" dirty="0"/>
              <a:t> </a:t>
            </a:r>
            <a:r>
              <a:rPr lang="ru-RU" b="1" dirty="0" err="1"/>
              <a:t>ýatdan</a:t>
            </a:r>
            <a:r>
              <a:rPr lang="ru-RU" b="1" dirty="0"/>
              <a:t> </a:t>
            </a:r>
            <a:r>
              <a:rPr lang="ru-RU" b="1" dirty="0" err="1"/>
              <a:t>çykarma</a:t>
            </a:r>
            <a:r>
              <a:rPr lang="ru-RU" b="1" dirty="0"/>
              <a:t>. </a:t>
            </a:r>
            <a:endParaRPr lang="ru-RU" dirty="0"/>
          </a:p>
          <a:p>
            <a:pPr algn="l"/>
            <a:r>
              <a:rPr lang="ru-RU" b="1" dirty="0"/>
              <a:t>5.Ýatdan </a:t>
            </a:r>
            <a:r>
              <a:rPr lang="ru-RU" b="1" dirty="0" err="1"/>
              <a:t>çykarmanyñ</a:t>
            </a:r>
            <a:r>
              <a:rPr lang="ru-RU" b="1" dirty="0"/>
              <a:t> </a:t>
            </a:r>
            <a:r>
              <a:rPr lang="ru-RU" b="1" dirty="0" err="1"/>
              <a:t>tejribe</a:t>
            </a:r>
            <a:r>
              <a:rPr lang="ru-RU" b="1" dirty="0"/>
              <a:t> </a:t>
            </a:r>
            <a:r>
              <a:rPr lang="ru-RU" b="1" dirty="0" err="1"/>
              <a:t>üsti</a:t>
            </a:r>
            <a:r>
              <a:rPr lang="ru-RU" b="1" dirty="0"/>
              <a:t> </a:t>
            </a:r>
            <a:r>
              <a:rPr lang="ru-RU" b="1" dirty="0" err="1"/>
              <a:t>öwrenilşi</a:t>
            </a:r>
            <a:r>
              <a:rPr lang="ru-RU" b="1" dirty="0"/>
              <a:t>.</a:t>
            </a:r>
            <a:endParaRPr lang="ru-RU" dirty="0"/>
          </a:p>
          <a:p>
            <a:pPr algn="l"/>
            <a:r>
              <a:rPr lang="ru-RU" b="1" dirty="0"/>
              <a:t>6. </a:t>
            </a:r>
            <a:r>
              <a:rPr lang="ru-RU" b="1" dirty="0" err="1"/>
              <a:t>Ýatdan</a:t>
            </a:r>
            <a:r>
              <a:rPr lang="ru-RU" b="1" dirty="0"/>
              <a:t> </a:t>
            </a:r>
            <a:r>
              <a:rPr lang="ru-RU" b="1" dirty="0" err="1"/>
              <a:t>çykarmanyñ</a:t>
            </a:r>
            <a:r>
              <a:rPr lang="ru-RU" b="1" dirty="0"/>
              <a:t> </a:t>
            </a:r>
            <a:r>
              <a:rPr lang="ru-RU" b="1" dirty="0" err="1"/>
              <a:t>sebäpleri</a:t>
            </a:r>
            <a:r>
              <a:rPr lang="ru-RU" b="1" dirty="0"/>
              <a:t>. </a:t>
            </a:r>
            <a:endParaRPr lang="ru-RU" dirty="0"/>
          </a:p>
          <a:p>
            <a:pPr algn="l"/>
            <a:r>
              <a:rPr lang="ru-RU" b="1" dirty="0"/>
              <a:t>7.Ýadyñ </a:t>
            </a:r>
            <a:r>
              <a:rPr lang="ru-RU" b="1" dirty="0" err="1"/>
              <a:t>görnüşleri</a:t>
            </a:r>
            <a:r>
              <a:rPr lang="ru-RU" b="1" dirty="0"/>
              <a:t>. </a:t>
            </a:r>
            <a:r>
              <a:rPr lang="ru-RU" b="1" dirty="0" err="1"/>
              <a:t>Gysga</a:t>
            </a:r>
            <a:r>
              <a:rPr lang="ru-RU" b="1" dirty="0"/>
              <a:t> </a:t>
            </a:r>
            <a:r>
              <a:rPr lang="ru-RU" b="1" dirty="0" err="1"/>
              <a:t>wagtlaýyn</a:t>
            </a:r>
            <a:r>
              <a:rPr lang="ru-RU" b="1" dirty="0"/>
              <a:t>,  </a:t>
            </a:r>
            <a:r>
              <a:rPr lang="ru-RU" b="1" dirty="0" err="1"/>
              <a:t>uzak</a:t>
            </a:r>
            <a:r>
              <a:rPr lang="ru-RU" b="1" dirty="0"/>
              <a:t> </a:t>
            </a:r>
            <a:r>
              <a:rPr lang="ru-RU" b="1" dirty="0" err="1"/>
              <a:t>wagtlaýyn</a:t>
            </a:r>
            <a:r>
              <a:rPr lang="ru-RU" b="1" dirty="0"/>
              <a:t> </a:t>
            </a:r>
            <a:r>
              <a:rPr lang="ru-RU" b="1" dirty="0" err="1"/>
              <a:t>we</a:t>
            </a:r>
            <a:r>
              <a:rPr lang="ru-RU" b="1" dirty="0"/>
              <a:t> </a:t>
            </a:r>
            <a:r>
              <a:rPr lang="ru-RU" b="1" dirty="0" err="1"/>
              <a:t>işiwür</a:t>
            </a:r>
            <a:r>
              <a:rPr lang="ru-RU" b="1" dirty="0"/>
              <a:t> </a:t>
            </a:r>
            <a:r>
              <a:rPr lang="ru-RU" b="1" dirty="0" err="1"/>
              <a:t>ýat</a:t>
            </a:r>
            <a:r>
              <a:rPr lang="ru-RU" b="1" dirty="0"/>
              <a:t>.</a:t>
            </a:r>
            <a:endParaRPr lang="ru-RU" dirty="0"/>
          </a:p>
          <a:p>
            <a:pPr algn="l"/>
            <a:r>
              <a:rPr lang="ru-RU" b="1" dirty="0"/>
              <a:t>8. </a:t>
            </a:r>
            <a:r>
              <a:rPr lang="ru-RU" b="1" dirty="0" err="1"/>
              <a:t>Gaýtadan</a:t>
            </a:r>
            <a:r>
              <a:rPr lang="ru-RU" b="1" dirty="0"/>
              <a:t>  </a:t>
            </a:r>
            <a:r>
              <a:rPr lang="ru-RU" b="1" dirty="0" err="1"/>
              <a:t>dikeltmäniñ</a:t>
            </a:r>
            <a:r>
              <a:rPr lang="ru-RU" b="1" dirty="0"/>
              <a:t> </a:t>
            </a:r>
            <a:r>
              <a:rPr lang="ru-RU" b="1" dirty="0" err="1"/>
              <a:t>duýdandan</a:t>
            </a:r>
            <a:r>
              <a:rPr lang="ru-RU" b="1" dirty="0"/>
              <a:t> </a:t>
            </a:r>
            <a:r>
              <a:rPr lang="ru-RU" b="1" dirty="0" err="1"/>
              <a:t>gowulanmagy</a:t>
            </a:r>
            <a:r>
              <a:rPr lang="ru-RU" b="1" dirty="0"/>
              <a:t> </a:t>
            </a:r>
            <a:r>
              <a:rPr lang="ru-RU" b="1" dirty="0" err="1"/>
              <a:t>reminissensiýa</a:t>
            </a:r>
            <a:r>
              <a:rPr lang="ru-RU" b="1" dirty="0"/>
              <a:t>  </a:t>
            </a:r>
            <a:r>
              <a:rPr lang="ru-RU" b="1" dirty="0" err="1"/>
              <a:t>hadysasy</a:t>
            </a:r>
            <a:r>
              <a:rPr lang="ru-RU" b="1" dirty="0"/>
              <a:t>, </a:t>
            </a:r>
            <a:r>
              <a:rPr lang="ru-RU" b="1" dirty="0" err="1"/>
              <a:t>ýa-da</a:t>
            </a:r>
            <a:r>
              <a:rPr lang="ru-RU" b="1" dirty="0"/>
              <a:t> </a:t>
            </a:r>
            <a:r>
              <a:rPr lang="ru-RU" b="1" dirty="0" err="1"/>
              <a:t>ornaşdyrmaly</a:t>
            </a:r>
            <a:r>
              <a:rPr lang="ru-RU" b="1" dirty="0"/>
              <a:t> </a:t>
            </a:r>
            <a:r>
              <a:rPr lang="ru-RU" b="1" dirty="0" err="1"/>
              <a:t>we</a:t>
            </a:r>
            <a:r>
              <a:rPr lang="ru-RU" b="1" dirty="0"/>
              <a:t> </a:t>
            </a:r>
            <a:r>
              <a:rPr lang="ru-RU" b="1" dirty="0" err="1"/>
              <a:t>gaýtadan</a:t>
            </a:r>
            <a:r>
              <a:rPr lang="ru-RU" b="1" dirty="0"/>
              <a:t> </a:t>
            </a:r>
            <a:r>
              <a:rPr lang="ru-RU" b="1" dirty="0" err="1"/>
              <a:t>dikeltmegi</a:t>
            </a:r>
            <a:r>
              <a:rPr lang="ru-RU" b="1" dirty="0"/>
              <a:t> </a:t>
            </a:r>
            <a:r>
              <a:rPr lang="ru-RU" b="1" dirty="0" err="1"/>
              <a:t>gowulandyrmagyñ</a:t>
            </a:r>
            <a:r>
              <a:rPr lang="ru-RU" b="1" dirty="0"/>
              <a:t>  </a:t>
            </a:r>
            <a:r>
              <a:rPr lang="ru-RU" b="1" dirty="0" err="1"/>
              <a:t>tärleri</a:t>
            </a:r>
            <a:r>
              <a:rPr lang="ru-RU" b="1" dirty="0"/>
              <a:t>.</a:t>
            </a:r>
            <a:endParaRPr lang="ru-RU" dirty="0"/>
          </a:p>
          <a:p>
            <a:pPr algn="l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0078669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17241" y="279918"/>
            <a:ext cx="11036559" cy="6382139"/>
          </a:xfrm>
        </p:spPr>
        <p:txBody>
          <a:bodyPr/>
          <a:lstStyle/>
          <a:p>
            <a:pPr marL="0" indent="0">
              <a:buNone/>
            </a:pPr>
            <a:r>
              <a:rPr lang="en-US" dirty="0" err="1"/>
              <a:t>Ýadyň</a:t>
            </a:r>
            <a:r>
              <a:rPr lang="en-US" dirty="0"/>
              <a:t> </a:t>
            </a:r>
            <a:r>
              <a:rPr lang="en-US" dirty="0" err="1"/>
              <a:t>görnüşleri</a:t>
            </a:r>
            <a:r>
              <a:rPr lang="en-US" dirty="0"/>
              <a:t> </a:t>
            </a:r>
            <a:r>
              <a:rPr lang="en-US" dirty="0" err="1"/>
              <a:t>çylşyrymly</a:t>
            </a:r>
            <a:r>
              <a:rPr lang="en-US" dirty="0"/>
              <a:t> we </a:t>
            </a:r>
            <a:r>
              <a:rPr lang="en-US" dirty="0" err="1"/>
              <a:t>köptaraplydyr</a:t>
            </a:r>
            <a:r>
              <a:rPr lang="en-US" dirty="0"/>
              <a:t> we </a:t>
            </a:r>
            <a:r>
              <a:rPr lang="en-US" dirty="0" err="1" smtClean="0"/>
              <a:t>onuň</a:t>
            </a:r>
            <a:r>
              <a:rPr lang="tk-TM" dirty="0" smtClean="0"/>
              <a:t> </a:t>
            </a:r>
            <a:r>
              <a:rPr lang="en-US" dirty="0" err="1" smtClean="0"/>
              <a:t>kassifikasiýasyna</a:t>
            </a:r>
            <a:r>
              <a:rPr lang="en-US" dirty="0" smtClean="0"/>
              <a:t> </a:t>
            </a:r>
            <a:r>
              <a:rPr lang="en-US" dirty="0" err="1"/>
              <a:t>şu</a:t>
            </a:r>
            <a:r>
              <a:rPr lang="en-US" dirty="0"/>
              <a:t> </a:t>
            </a:r>
            <a:r>
              <a:rPr lang="en-US" dirty="0" err="1"/>
              <a:t>aşakdakylar</a:t>
            </a:r>
            <a:r>
              <a:rPr lang="en-US" dirty="0"/>
              <a:t> </a:t>
            </a:r>
            <a:r>
              <a:rPr lang="en-US" dirty="0" err="1"/>
              <a:t>degişlidir</a:t>
            </a:r>
            <a:r>
              <a:rPr lang="en-US" dirty="0"/>
              <a:t>: </a:t>
            </a:r>
            <a:r>
              <a:rPr lang="en-US" dirty="0" err="1"/>
              <a:t>predmetleri</a:t>
            </a:r>
            <a:r>
              <a:rPr lang="en-US" dirty="0"/>
              <a:t> we </a:t>
            </a:r>
            <a:r>
              <a:rPr lang="en-US" dirty="0" err="1"/>
              <a:t>hadysalary</a:t>
            </a:r>
            <a:r>
              <a:rPr lang="en-US" dirty="0"/>
              <a:t>, </a:t>
            </a:r>
            <a:r>
              <a:rPr lang="en-US" dirty="0" err="1"/>
              <a:t>pikirleri</a:t>
            </a:r>
            <a:r>
              <a:rPr lang="en-US" dirty="0"/>
              <a:t>, </a:t>
            </a:r>
            <a:r>
              <a:rPr lang="en-US" dirty="0" err="1"/>
              <a:t>hereketleri</a:t>
            </a:r>
            <a:r>
              <a:rPr lang="en-US" dirty="0"/>
              <a:t>, </a:t>
            </a:r>
            <a:r>
              <a:rPr lang="en-US" dirty="0" err="1"/>
              <a:t>duýgulary</a:t>
            </a:r>
            <a:r>
              <a:rPr lang="en-US" dirty="0"/>
              <a:t> </a:t>
            </a:r>
            <a:r>
              <a:rPr lang="en-US" dirty="0" err="1"/>
              <a:t>ýatda</a:t>
            </a:r>
            <a:r>
              <a:rPr lang="en-US" dirty="0"/>
              <a:t> </a:t>
            </a:r>
            <a:r>
              <a:rPr lang="en-US" dirty="0" err="1"/>
              <a:t>galdyrmak</a:t>
            </a:r>
            <a:r>
              <a:rPr lang="en-US" dirty="0"/>
              <a:t>. </a:t>
            </a:r>
            <a:r>
              <a:rPr lang="en-US" dirty="0" err="1"/>
              <a:t>Ýadyň</a:t>
            </a:r>
            <a:r>
              <a:rPr lang="en-US" dirty="0"/>
              <a:t> </a:t>
            </a:r>
            <a:r>
              <a:rPr lang="en-US" dirty="0" smtClean="0"/>
              <a:t>ş</a:t>
            </a:r>
            <a:r>
              <a:rPr lang="tk-TM" dirty="0" smtClean="0"/>
              <a:t>u </a:t>
            </a:r>
            <a:r>
              <a:rPr lang="en-US" dirty="0" err="1" smtClean="0"/>
              <a:t>häsiýetindäki</a:t>
            </a:r>
            <a:r>
              <a:rPr lang="en-US" dirty="0" smtClean="0"/>
              <a:t> </a:t>
            </a:r>
            <a:r>
              <a:rPr lang="en-US" dirty="0" err="1"/>
              <a:t>görnüşlerine</a:t>
            </a:r>
            <a:r>
              <a:rPr lang="en-US" dirty="0"/>
              <a:t> </a:t>
            </a:r>
            <a:r>
              <a:rPr lang="en-US" dirty="0" err="1"/>
              <a:t>obrazly</a:t>
            </a:r>
            <a:r>
              <a:rPr lang="en-US" dirty="0"/>
              <a:t>, </a:t>
            </a:r>
            <a:r>
              <a:rPr lang="en-US" dirty="0" err="1" smtClean="0"/>
              <a:t>söz-logiki</a:t>
            </a:r>
            <a:r>
              <a:rPr lang="en-US" dirty="0" smtClean="0"/>
              <a:t>,</a:t>
            </a:r>
            <a:r>
              <a:rPr lang="tk-TM" dirty="0" smtClean="0"/>
              <a:t> </a:t>
            </a:r>
            <a:r>
              <a:rPr lang="en-US" dirty="0" err="1" smtClean="0"/>
              <a:t>hereket</a:t>
            </a:r>
            <a:r>
              <a:rPr lang="en-US" dirty="0"/>
              <a:t>, </a:t>
            </a:r>
            <a:r>
              <a:rPr lang="en-US" dirty="0" err="1"/>
              <a:t>joşgun</a:t>
            </a:r>
            <a:r>
              <a:rPr lang="en-US" dirty="0"/>
              <a:t> </a:t>
            </a:r>
            <a:r>
              <a:rPr lang="en-US" dirty="0" err="1"/>
              <a:t>ýady</a:t>
            </a:r>
            <a:r>
              <a:rPr lang="en-US" dirty="0"/>
              <a:t> </a:t>
            </a:r>
            <a:r>
              <a:rPr lang="en-US" dirty="0" err="1"/>
              <a:t>degişlidir</a:t>
            </a:r>
            <a:r>
              <a:rPr lang="en-US" dirty="0" smtClean="0"/>
              <a:t>.</a:t>
            </a:r>
            <a:endParaRPr lang="tk-TM" dirty="0" smtClean="0"/>
          </a:p>
          <a:p>
            <a:pPr marL="0" indent="0">
              <a:buNone/>
            </a:pPr>
            <a:r>
              <a:rPr lang="en-US" b="1" dirty="0" err="1" smtClean="0"/>
              <a:t>Obrazly</a:t>
            </a:r>
            <a:r>
              <a:rPr lang="en-US" b="1" dirty="0" smtClean="0"/>
              <a:t> </a:t>
            </a:r>
            <a:r>
              <a:rPr lang="en-US" b="1" dirty="0" err="1"/>
              <a:t>ýat</a:t>
            </a:r>
            <a:r>
              <a:rPr lang="en-US" b="1" dirty="0"/>
              <a:t> </a:t>
            </a:r>
            <a:r>
              <a:rPr lang="en-US" dirty="0"/>
              <a:t>– </a:t>
            </a:r>
            <a:r>
              <a:rPr lang="en-US" dirty="0" err="1"/>
              <a:t>bu</a:t>
            </a:r>
            <a:r>
              <a:rPr lang="en-US" dirty="0"/>
              <a:t> </a:t>
            </a:r>
            <a:r>
              <a:rPr lang="en-US" dirty="0" err="1"/>
              <a:t>adamyň</a:t>
            </a:r>
            <a:r>
              <a:rPr lang="en-US" dirty="0"/>
              <a:t> </a:t>
            </a:r>
            <a:r>
              <a:rPr lang="en-US" dirty="0" err="1"/>
              <a:t>öňki</a:t>
            </a:r>
            <a:r>
              <a:rPr lang="en-US" dirty="0"/>
              <a:t> </a:t>
            </a:r>
            <a:r>
              <a:rPr lang="en-US" dirty="0" err="1"/>
              <a:t>duýup</a:t>
            </a:r>
            <a:r>
              <a:rPr lang="en-US" dirty="0"/>
              <a:t>, </a:t>
            </a:r>
            <a:r>
              <a:rPr lang="en-US" dirty="0" err="1"/>
              <a:t>kabul</a:t>
            </a:r>
            <a:r>
              <a:rPr lang="en-US" dirty="0"/>
              <a:t> </a:t>
            </a:r>
            <a:r>
              <a:rPr lang="en-US" dirty="0" err="1"/>
              <a:t>edip</a:t>
            </a:r>
            <a:r>
              <a:rPr lang="en-US" dirty="0"/>
              <a:t> </a:t>
            </a:r>
            <a:r>
              <a:rPr lang="en-US" dirty="0" err="1"/>
              <a:t>alan</a:t>
            </a:r>
            <a:r>
              <a:rPr lang="en-US" dirty="0"/>
              <a:t> </a:t>
            </a:r>
            <a:r>
              <a:rPr lang="en-US" dirty="0" err="1" smtClean="0"/>
              <a:t>predmetleriniň</a:t>
            </a:r>
            <a:r>
              <a:rPr lang="tk-TM" dirty="0" smtClean="0"/>
              <a:t> </a:t>
            </a:r>
            <a:r>
              <a:rPr lang="en-US" dirty="0" err="1" smtClean="0"/>
              <a:t>esasynda</a:t>
            </a:r>
            <a:r>
              <a:rPr lang="en-US" dirty="0" smtClean="0"/>
              <a:t> </a:t>
            </a:r>
            <a:r>
              <a:rPr lang="en-US" dirty="0" err="1"/>
              <a:t>göz</a:t>
            </a:r>
            <a:r>
              <a:rPr lang="en-US" dirty="0"/>
              <a:t> </a:t>
            </a:r>
            <a:r>
              <a:rPr lang="en-US" dirty="0" err="1"/>
              <a:t>öňüne</a:t>
            </a:r>
            <a:r>
              <a:rPr lang="en-US" dirty="0"/>
              <a:t> </a:t>
            </a:r>
            <a:r>
              <a:rPr lang="en-US" dirty="0" err="1"/>
              <a:t>getirmä</a:t>
            </a:r>
            <a:r>
              <a:rPr lang="en-US" dirty="0"/>
              <a:t> </a:t>
            </a:r>
            <a:r>
              <a:rPr lang="en-US" dirty="0" err="1"/>
              <a:t>esaslanyp</a:t>
            </a:r>
            <a:r>
              <a:rPr lang="en-US" dirty="0"/>
              <a:t> </a:t>
            </a:r>
            <a:r>
              <a:rPr lang="en-US" dirty="0" err="1"/>
              <a:t>döreýän</a:t>
            </a:r>
            <a:r>
              <a:rPr lang="en-US" dirty="0"/>
              <a:t> </a:t>
            </a:r>
            <a:r>
              <a:rPr lang="en-US" dirty="0" err="1"/>
              <a:t>ýadyň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görnüşidir</a:t>
            </a:r>
            <a:r>
              <a:rPr lang="en-US" dirty="0"/>
              <a:t>. </a:t>
            </a:r>
            <a:r>
              <a:rPr lang="en-US" dirty="0" err="1"/>
              <a:t>Adamyň</a:t>
            </a:r>
            <a:r>
              <a:rPr lang="en-US" dirty="0"/>
              <a:t> </a:t>
            </a:r>
            <a:r>
              <a:rPr lang="en-US" dirty="0" err="1"/>
              <a:t>görşi</a:t>
            </a:r>
            <a:r>
              <a:rPr lang="en-US" dirty="0"/>
              <a:t>, </a:t>
            </a:r>
            <a:r>
              <a:rPr lang="en-US" dirty="0" err="1"/>
              <a:t>eşidişi</a:t>
            </a:r>
            <a:r>
              <a:rPr lang="en-US" dirty="0"/>
              <a:t>, </a:t>
            </a:r>
            <a:r>
              <a:rPr lang="en-US" dirty="0" err="1"/>
              <a:t>ys</a:t>
            </a:r>
            <a:r>
              <a:rPr lang="en-US" dirty="0"/>
              <a:t> </a:t>
            </a:r>
            <a:r>
              <a:rPr lang="en-US" dirty="0" err="1"/>
              <a:t>alşy</a:t>
            </a:r>
            <a:r>
              <a:rPr lang="en-US" dirty="0"/>
              <a:t>, </a:t>
            </a:r>
            <a:r>
              <a:rPr lang="en-US" dirty="0" err="1"/>
              <a:t>tagam</a:t>
            </a:r>
            <a:r>
              <a:rPr lang="en-US" dirty="0"/>
              <a:t> </a:t>
            </a:r>
            <a:r>
              <a:rPr lang="en-US" dirty="0" err="1"/>
              <a:t>bilşi</a:t>
            </a:r>
            <a:r>
              <a:rPr lang="en-US" dirty="0"/>
              <a:t> </a:t>
            </a:r>
            <a:r>
              <a:rPr lang="en-US" dirty="0" err="1"/>
              <a:t>arkaly</a:t>
            </a:r>
            <a:r>
              <a:rPr lang="en-US" dirty="0"/>
              <a:t> </a:t>
            </a:r>
            <a:r>
              <a:rPr lang="en-US" dirty="0" err="1"/>
              <a:t>alynýan</a:t>
            </a:r>
            <a:r>
              <a:rPr lang="en-US" dirty="0"/>
              <a:t> </a:t>
            </a:r>
            <a:r>
              <a:rPr lang="en-US" dirty="0" err="1"/>
              <a:t>informasiýalary</a:t>
            </a:r>
            <a:r>
              <a:rPr lang="en-US" dirty="0"/>
              <a:t>, </a:t>
            </a:r>
            <a:r>
              <a:rPr lang="en-US" dirty="0" err="1"/>
              <a:t>maglumatlary</a:t>
            </a:r>
            <a:r>
              <a:rPr lang="en-US" dirty="0"/>
              <a:t>, </a:t>
            </a:r>
            <a:r>
              <a:rPr lang="en-US" dirty="0" err="1"/>
              <a:t>predmetleriň</a:t>
            </a:r>
            <a:r>
              <a:rPr lang="en-US" dirty="0"/>
              <a:t> </a:t>
            </a:r>
            <a:r>
              <a:rPr lang="en-US" dirty="0" err="1"/>
              <a:t>dürli</a:t>
            </a:r>
            <a:r>
              <a:rPr lang="en-US" dirty="0"/>
              <a:t> </a:t>
            </a:r>
            <a:r>
              <a:rPr lang="en-US" dirty="0" err="1"/>
              <a:t>häsiýetleri</a:t>
            </a:r>
            <a:r>
              <a:rPr lang="en-US" dirty="0"/>
              <a:t> </a:t>
            </a:r>
            <a:r>
              <a:rPr lang="en-US" dirty="0" err="1"/>
              <a:t>obraz</a:t>
            </a:r>
            <a:r>
              <a:rPr lang="en-US" dirty="0"/>
              <a:t> </a:t>
            </a:r>
            <a:r>
              <a:rPr lang="en-US" dirty="0" err="1"/>
              <a:t>görnüşinde</a:t>
            </a:r>
            <a:r>
              <a:rPr lang="en-US" dirty="0"/>
              <a:t> </a:t>
            </a:r>
            <a:r>
              <a:rPr lang="en-US" dirty="0" err="1"/>
              <a:t>ýatda</a:t>
            </a:r>
            <a:r>
              <a:rPr lang="en-US" dirty="0"/>
              <a:t> </a:t>
            </a:r>
            <a:r>
              <a:rPr lang="en-US" dirty="0" err="1"/>
              <a:t>galyp</a:t>
            </a:r>
            <a:r>
              <a:rPr lang="en-US" dirty="0"/>
              <a:t>, </a:t>
            </a:r>
            <a:r>
              <a:rPr lang="en-US" dirty="0" err="1"/>
              <a:t>soňra</a:t>
            </a:r>
            <a:r>
              <a:rPr lang="en-US" dirty="0"/>
              <a:t> </a:t>
            </a:r>
            <a:r>
              <a:rPr lang="en-US" dirty="0" err="1"/>
              <a:t>bolsa</a:t>
            </a:r>
            <a:r>
              <a:rPr lang="en-US" dirty="0"/>
              <a:t> </a:t>
            </a:r>
            <a:r>
              <a:rPr lang="en-US" dirty="0" err="1"/>
              <a:t>huşa</a:t>
            </a:r>
            <a:r>
              <a:rPr lang="en-US" dirty="0"/>
              <a:t> </a:t>
            </a:r>
            <a:r>
              <a:rPr lang="en-US" dirty="0" err="1"/>
              <a:t>getirilýärler</a:t>
            </a:r>
            <a:r>
              <a:rPr lang="en-US" dirty="0"/>
              <a:t>. </a:t>
            </a:r>
            <a:r>
              <a:rPr lang="en-US" dirty="0" err="1"/>
              <a:t>Sungat</a:t>
            </a:r>
            <a:r>
              <a:rPr lang="en-US" dirty="0"/>
              <a:t> </a:t>
            </a:r>
            <a:r>
              <a:rPr lang="en-US" dirty="0" err="1"/>
              <a:t>bilen</a:t>
            </a:r>
            <a:r>
              <a:rPr lang="en-US" dirty="0"/>
              <a:t> </a:t>
            </a:r>
            <a:r>
              <a:rPr lang="en-US" dirty="0" err="1"/>
              <a:t>meşgul</a:t>
            </a:r>
            <a:r>
              <a:rPr lang="en-US" dirty="0"/>
              <a:t> </a:t>
            </a:r>
            <a:r>
              <a:rPr lang="en-US" dirty="0" err="1"/>
              <a:t>bolýan</a:t>
            </a:r>
            <a:r>
              <a:rPr lang="en-US" dirty="0"/>
              <a:t> </a:t>
            </a:r>
            <a:r>
              <a:rPr lang="en-US" dirty="0" err="1"/>
              <a:t>adamlaryň</a:t>
            </a:r>
            <a:r>
              <a:rPr lang="en-US" dirty="0"/>
              <a:t> </a:t>
            </a:r>
            <a:r>
              <a:rPr lang="en-US" dirty="0" err="1"/>
              <a:t>obrazly</a:t>
            </a:r>
            <a:r>
              <a:rPr lang="en-US" dirty="0"/>
              <a:t> </a:t>
            </a:r>
            <a:r>
              <a:rPr lang="en-US" dirty="0" err="1"/>
              <a:t>ýady</a:t>
            </a:r>
            <a:r>
              <a:rPr lang="en-US" dirty="0"/>
              <a:t> </a:t>
            </a:r>
            <a:r>
              <a:rPr lang="en-US" dirty="0" err="1"/>
              <a:t>ösendir</a:t>
            </a:r>
            <a:r>
              <a:rPr lang="en-US" dirty="0"/>
              <a:t>. </a:t>
            </a:r>
            <a:r>
              <a:rPr lang="en-US" dirty="0" err="1"/>
              <a:t>Hudožnik</a:t>
            </a:r>
            <a:r>
              <a:rPr lang="en-US" dirty="0"/>
              <a:t> </a:t>
            </a:r>
            <a:r>
              <a:rPr lang="en-US" dirty="0" err="1"/>
              <a:t>ýaz</a:t>
            </a:r>
            <a:r>
              <a:rPr lang="en-US" dirty="0"/>
              <a:t> </a:t>
            </a:r>
            <a:r>
              <a:rPr lang="en-US" dirty="0" err="1"/>
              <a:t>paslyndaky</a:t>
            </a:r>
            <a:r>
              <a:rPr lang="en-US" dirty="0"/>
              <a:t> </a:t>
            </a:r>
            <a:r>
              <a:rPr lang="en-US" dirty="0" err="1"/>
              <a:t>meýdanyň</a:t>
            </a:r>
            <a:r>
              <a:rPr lang="en-US" dirty="0"/>
              <a:t> </a:t>
            </a:r>
            <a:r>
              <a:rPr lang="en-US" dirty="0" err="1"/>
              <a:t>keşbini</a:t>
            </a:r>
            <a:r>
              <a:rPr lang="en-US" dirty="0"/>
              <a:t> </a:t>
            </a:r>
            <a:r>
              <a:rPr lang="en-US" dirty="0" err="1"/>
              <a:t>görmese</a:t>
            </a:r>
            <a:r>
              <a:rPr lang="en-US" dirty="0"/>
              <a:t>-de, </a:t>
            </a:r>
            <a:r>
              <a:rPr lang="en-US" dirty="0" err="1"/>
              <a:t>ony</a:t>
            </a:r>
            <a:r>
              <a:rPr lang="en-US" dirty="0"/>
              <a:t> </a:t>
            </a:r>
            <a:r>
              <a:rPr lang="en-US" dirty="0" err="1"/>
              <a:t>derrew</a:t>
            </a:r>
            <a:r>
              <a:rPr lang="en-US" dirty="0"/>
              <a:t> </a:t>
            </a:r>
            <a:r>
              <a:rPr lang="en-US" dirty="0" err="1"/>
              <a:t>ýadyna</a:t>
            </a:r>
            <a:r>
              <a:rPr lang="en-US" dirty="0"/>
              <a:t> </a:t>
            </a:r>
            <a:r>
              <a:rPr lang="en-US" dirty="0" err="1"/>
              <a:t>düşürip</a:t>
            </a:r>
            <a:r>
              <a:rPr lang="en-US" dirty="0"/>
              <a:t>, </a:t>
            </a:r>
            <a:r>
              <a:rPr lang="en-US" dirty="0" err="1"/>
              <a:t>suratyny</a:t>
            </a:r>
            <a:r>
              <a:rPr lang="en-US" dirty="0"/>
              <a:t> </a:t>
            </a:r>
            <a:r>
              <a:rPr lang="en-US" dirty="0" err="1"/>
              <a:t>çekýär</a:t>
            </a:r>
            <a:r>
              <a:rPr lang="en-US" dirty="0"/>
              <a:t>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5591898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98579" y="485192"/>
            <a:ext cx="11513975" cy="5822302"/>
          </a:xfrm>
        </p:spPr>
        <p:txBody>
          <a:bodyPr>
            <a:normAutofit fontScale="92500" lnSpcReduction="10000"/>
          </a:bodyPr>
          <a:lstStyle/>
          <a:p>
            <a:r>
              <a:rPr lang="en-US" b="1" dirty="0" err="1"/>
              <a:t>Söz-logiki</a:t>
            </a:r>
            <a:r>
              <a:rPr lang="en-US" b="1" dirty="0"/>
              <a:t> </a:t>
            </a:r>
            <a:r>
              <a:rPr lang="en-US" b="1" dirty="0" err="1"/>
              <a:t>ýat</a:t>
            </a:r>
            <a:r>
              <a:rPr lang="en-US" b="1" dirty="0"/>
              <a:t> </a:t>
            </a:r>
            <a:r>
              <a:rPr lang="en-US" dirty="0"/>
              <a:t>– </a:t>
            </a:r>
            <a:r>
              <a:rPr lang="en-US" dirty="0" err="1"/>
              <a:t>bu</a:t>
            </a:r>
            <a:r>
              <a:rPr lang="en-US" dirty="0"/>
              <a:t> </a:t>
            </a:r>
            <a:r>
              <a:rPr lang="en-US" dirty="0" err="1"/>
              <a:t>adamyň</a:t>
            </a:r>
            <a:r>
              <a:rPr lang="en-US" dirty="0"/>
              <a:t> </a:t>
            </a:r>
            <a:r>
              <a:rPr lang="en-US" dirty="0" err="1"/>
              <a:t>düşünjeleri</a:t>
            </a:r>
            <a:r>
              <a:rPr lang="en-US" dirty="0"/>
              <a:t>, </a:t>
            </a:r>
            <a:r>
              <a:rPr lang="en-US" dirty="0" err="1"/>
              <a:t>logiki</a:t>
            </a:r>
            <a:r>
              <a:rPr lang="en-US" dirty="0"/>
              <a:t> </a:t>
            </a:r>
            <a:r>
              <a:rPr lang="en-US" dirty="0" err="1"/>
              <a:t>shemalary</a:t>
            </a:r>
            <a:r>
              <a:rPr lang="en-US" dirty="0"/>
              <a:t>, </a:t>
            </a:r>
            <a:r>
              <a:rPr lang="en-US" dirty="0" err="1" smtClean="0"/>
              <a:t>matematiki</a:t>
            </a:r>
            <a:r>
              <a:rPr lang="tk-TM" dirty="0" smtClean="0"/>
              <a:t> </a:t>
            </a:r>
            <a:r>
              <a:rPr lang="en-US" dirty="0" err="1" smtClean="0"/>
              <a:t>amallary</a:t>
            </a:r>
            <a:r>
              <a:rPr lang="en-US" dirty="0" smtClean="0"/>
              <a:t> </a:t>
            </a:r>
            <a:r>
              <a:rPr lang="en-US" dirty="0" err="1"/>
              <a:t>söz</a:t>
            </a:r>
            <a:r>
              <a:rPr lang="en-US" dirty="0"/>
              <a:t> </a:t>
            </a:r>
            <a:r>
              <a:rPr lang="en-US" dirty="0" err="1"/>
              <a:t>görnüşinde</a:t>
            </a:r>
            <a:r>
              <a:rPr lang="en-US" dirty="0"/>
              <a:t> </a:t>
            </a:r>
            <a:r>
              <a:rPr lang="en-US" dirty="0" err="1"/>
              <a:t>ýatda</a:t>
            </a:r>
            <a:r>
              <a:rPr lang="en-US" dirty="0"/>
              <a:t> </a:t>
            </a:r>
            <a:r>
              <a:rPr lang="en-US" dirty="0" err="1"/>
              <a:t>galdyryp</a:t>
            </a:r>
            <a:r>
              <a:rPr lang="en-US" dirty="0"/>
              <a:t> we </a:t>
            </a:r>
            <a:r>
              <a:rPr lang="en-US" dirty="0" err="1"/>
              <a:t>huşa</a:t>
            </a:r>
            <a:r>
              <a:rPr lang="en-US" dirty="0"/>
              <a:t> </a:t>
            </a:r>
            <a:r>
              <a:rPr lang="en-US" dirty="0" err="1"/>
              <a:t>getirip</a:t>
            </a:r>
            <a:r>
              <a:rPr lang="en-US" dirty="0"/>
              <a:t> </a:t>
            </a:r>
            <a:r>
              <a:rPr lang="en-US" dirty="0" err="1"/>
              <a:t>bilmegidir</a:t>
            </a:r>
            <a:r>
              <a:rPr lang="en-US" dirty="0"/>
              <a:t>. </a:t>
            </a:r>
            <a:r>
              <a:rPr lang="en-US" dirty="0" err="1"/>
              <a:t>Adamda</a:t>
            </a:r>
            <a:r>
              <a:rPr lang="en-US" dirty="0"/>
              <a:t> </a:t>
            </a:r>
            <a:r>
              <a:rPr lang="en-US" dirty="0" err="1"/>
              <a:t>söz-logiki</a:t>
            </a:r>
            <a:r>
              <a:rPr lang="en-US" dirty="0"/>
              <a:t> </a:t>
            </a:r>
            <a:r>
              <a:rPr lang="en-US" dirty="0" err="1"/>
              <a:t>ýat</a:t>
            </a:r>
            <a:r>
              <a:rPr lang="en-US" dirty="0"/>
              <a:t> </a:t>
            </a:r>
            <a:r>
              <a:rPr lang="en-US" dirty="0" err="1"/>
              <a:t>ösen</a:t>
            </a:r>
            <a:r>
              <a:rPr lang="en-US" dirty="0"/>
              <a:t> </a:t>
            </a:r>
            <a:r>
              <a:rPr lang="en-US" dirty="0" err="1"/>
              <a:t>bolanda</a:t>
            </a:r>
            <a:r>
              <a:rPr lang="en-US" dirty="0"/>
              <a:t>, </a:t>
            </a:r>
            <a:r>
              <a:rPr lang="en-US" dirty="0" err="1"/>
              <a:t>ol</a:t>
            </a:r>
            <a:r>
              <a:rPr lang="en-US" dirty="0"/>
              <a:t> </a:t>
            </a:r>
            <a:r>
              <a:rPr lang="en-US" dirty="0" err="1"/>
              <a:t>dürli</a:t>
            </a:r>
            <a:r>
              <a:rPr lang="en-US" dirty="0"/>
              <a:t> </a:t>
            </a:r>
            <a:r>
              <a:rPr lang="en-US" dirty="0" err="1"/>
              <a:t>formulalary</a:t>
            </a:r>
            <a:r>
              <a:rPr lang="en-US" dirty="0"/>
              <a:t>, </a:t>
            </a:r>
            <a:r>
              <a:rPr lang="en-US" dirty="0" err="1"/>
              <a:t>kanunlary</a:t>
            </a:r>
            <a:r>
              <a:rPr lang="en-US" dirty="0"/>
              <a:t>, </a:t>
            </a:r>
            <a:r>
              <a:rPr lang="en-US" dirty="0" err="1"/>
              <a:t>çylşyrymly</a:t>
            </a:r>
            <a:r>
              <a:rPr lang="en-US" dirty="0"/>
              <a:t> </a:t>
            </a:r>
            <a:r>
              <a:rPr lang="en-US" dirty="0" err="1"/>
              <a:t>sözleri</a:t>
            </a:r>
            <a:r>
              <a:rPr lang="en-US" dirty="0"/>
              <a:t>, </a:t>
            </a:r>
            <a:r>
              <a:rPr lang="en-US" dirty="0" err="1"/>
              <a:t>pikirleri</a:t>
            </a:r>
            <a:r>
              <a:rPr lang="en-US" dirty="0"/>
              <a:t>, </a:t>
            </a:r>
            <a:r>
              <a:rPr lang="en-US" dirty="0" err="1"/>
              <a:t>ideýalary</a:t>
            </a:r>
            <a:r>
              <a:rPr lang="en-US" dirty="0"/>
              <a:t> </a:t>
            </a:r>
            <a:r>
              <a:rPr lang="en-US" dirty="0" err="1"/>
              <a:t>gowy</a:t>
            </a:r>
            <a:r>
              <a:rPr lang="en-US" dirty="0"/>
              <a:t> </a:t>
            </a:r>
            <a:r>
              <a:rPr lang="en-US" dirty="0" err="1"/>
              <a:t>ýatda</a:t>
            </a:r>
            <a:r>
              <a:rPr lang="en-US" dirty="0"/>
              <a:t> </a:t>
            </a:r>
            <a:r>
              <a:rPr lang="en-US" dirty="0" err="1"/>
              <a:t>galdyryp</a:t>
            </a:r>
            <a:r>
              <a:rPr lang="en-US" dirty="0"/>
              <a:t> we </a:t>
            </a:r>
            <a:r>
              <a:rPr lang="en-US" dirty="0" err="1"/>
              <a:t>huşa</a:t>
            </a:r>
            <a:r>
              <a:rPr lang="en-US" dirty="0"/>
              <a:t> </a:t>
            </a:r>
            <a:r>
              <a:rPr lang="en-US" dirty="0" err="1"/>
              <a:t>getirip</a:t>
            </a:r>
            <a:r>
              <a:rPr lang="en-US" dirty="0"/>
              <a:t> </a:t>
            </a:r>
            <a:r>
              <a:rPr lang="en-US" dirty="0" err="1"/>
              <a:t>bilýär</a:t>
            </a:r>
            <a:r>
              <a:rPr lang="en-US" dirty="0"/>
              <a:t>. </a:t>
            </a:r>
            <a:r>
              <a:rPr lang="en-US" dirty="0" err="1"/>
              <a:t>Okuwçynyň</a:t>
            </a:r>
            <a:r>
              <a:rPr lang="en-US" dirty="0"/>
              <a:t> </a:t>
            </a:r>
            <a:r>
              <a:rPr lang="en-US" dirty="0" err="1"/>
              <a:t>okuw</a:t>
            </a:r>
            <a:r>
              <a:rPr lang="en-US" dirty="0"/>
              <a:t> </a:t>
            </a:r>
            <a:r>
              <a:rPr lang="en-US" dirty="0" err="1"/>
              <a:t>işinde</a:t>
            </a:r>
            <a:r>
              <a:rPr lang="en-US" dirty="0"/>
              <a:t> </a:t>
            </a:r>
            <a:r>
              <a:rPr lang="en-US" dirty="0" err="1"/>
              <a:t>söz-logiki</a:t>
            </a:r>
            <a:r>
              <a:rPr lang="en-US" dirty="0"/>
              <a:t> </a:t>
            </a:r>
            <a:r>
              <a:rPr lang="en-US" dirty="0" err="1"/>
              <a:t>ýadyň</a:t>
            </a:r>
            <a:r>
              <a:rPr lang="en-US" dirty="0"/>
              <a:t> </a:t>
            </a:r>
            <a:r>
              <a:rPr lang="en-US" dirty="0" err="1"/>
              <a:t>ähmiýeti</a:t>
            </a:r>
            <a:r>
              <a:rPr lang="en-US" dirty="0"/>
              <a:t> </a:t>
            </a:r>
            <a:r>
              <a:rPr lang="en-US" dirty="0" err="1"/>
              <a:t>uludyr</a:t>
            </a:r>
            <a:r>
              <a:rPr lang="en-US" dirty="0"/>
              <a:t>. </a:t>
            </a:r>
            <a:r>
              <a:rPr lang="en-US" dirty="0" err="1"/>
              <a:t>Okuwçy</a:t>
            </a:r>
            <a:r>
              <a:rPr lang="en-US" dirty="0"/>
              <a:t> </a:t>
            </a:r>
            <a:r>
              <a:rPr lang="en-US" dirty="0" err="1"/>
              <a:t>mugallymyň</a:t>
            </a:r>
            <a:r>
              <a:rPr lang="en-US" dirty="0"/>
              <a:t> </a:t>
            </a:r>
            <a:r>
              <a:rPr lang="en-US" dirty="0" err="1"/>
              <a:t>gürrüň</a:t>
            </a:r>
            <a:r>
              <a:rPr lang="en-US" dirty="0"/>
              <a:t> </a:t>
            </a:r>
            <a:r>
              <a:rPr lang="en-US" dirty="0" err="1"/>
              <a:t>berýän</a:t>
            </a:r>
            <a:r>
              <a:rPr lang="en-US" dirty="0"/>
              <a:t> </a:t>
            </a:r>
            <a:r>
              <a:rPr lang="en-US" dirty="0" err="1"/>
              <a:t>temasynyň</a:t>
            </a:r>
            <a:r>
              <a:rPr lang="en-US" dirty="0"/>
              <a:t> </a:t>
            </a:r>
            <a:r>
              <a:rPr lang="en-US" dirty="0" err="1"/>
              <a:t>mazmunyny</a:t>
            </a:r>
            <a:r>
              <a:rPr lang="en-US" dirty="0"/>
              <a:t> </a:t>
            </a:r>
            <a:r>
              <a:rPr lang="en-US" dirty="0" err="1"/>
              <a:t>söz-logiki</a:t>
            </a:r>
            <a:r>
              <a:rPr lang="en-US" dirty="0"/>
              <a:t> </a:t>
            </a:r>
            <a:r>
              <a:rPr lang="en-US" dirty="0" err="1"/>
              <a:t>ýadyň</a:t>
            </a:r>
            <a:r>
              <a:rPr lang="en-US" dirty="0"/>
              <a:t> </a:t>
            </a:r>
            <a:r>
              <a:rPr lang="en-US" dirty="0" err="1"/>
              <a:t>esasynda</a:t>
            </a:r>
            <a:r>
              <a:rPr lang="en-US" dirty="0"/>
              <a:t> </a:t>
            </a:r>
            <a:r>
              <a:rPr lang="en-US" dirty="0" err="1"/>
              <a:t>ýatda</a:t>
            </a:r>
            <a:r>
              <a:rPr lang="en-US" dirty="0"/>
              <a:t> </a:t>
            </a:r>
            <a:r>
              <a:rPr lang="en-US" dirty="0" err="1"/>
              <a:t>galdyryp</a:t>
            </a:r>
            <a:r>
              <a:rPr lang="en-US" dirty="0"/>
              <a:t> we </a:t>
            </a:r>
            <a:r>
              <a:rPr lang="en-US" dirty="0" err="1"/>
              <a:t>huşa</a:t>
            </a:r>
            <a:r>
              <a:rPr lang="en-US" dirty="0"/>
              <a:t> </a:t>
            </a:r>
            <a:r>
              <a:rPr lang="en-US" dirty="0" err="1"/>
              <a:t>getirip</a:t>
            </a:r>
            <a:r>
              <a:rPr lang="en-US" dirty="0"/>
              <a:t> </a:t>
            </a:r>
            <a:r>
              <a:rPr lang="en-US" dirty="0" err="1"/>
              <a:t>bilýär</a:t>
            </a:r>
            <a:r>
              <a:rPr lang="en-US" dirty="0"/>
              <a:t>. </a:t>
            </a:r>
            <a:r>
              <a:rPr lang="en-US" dirty="0" err="1"/>
              <a:t>Adamlaryň</a:t>
            </a:r>
            <a:r>
              <a:rPr lang="en-US" dirty="0"/>
              <a:t> </a:t>
            </a:r>
            <a:r>
              <a:rPr lang="en-US" dirty="0" err="1"/>
              <a:t>biri-biri</a:t>
            </a:r>
            <a:r>
              <a:rPr lang="en-US" dirty="0"/>
              <a:t> </a:t>
            </a:r>
            <a:r>
              <a:rPr lang="en-US" dirty="0" err="1"/>
              <a:t>bilen</a:t>
            </a:r>
            <a:r>
              <a:rPr lang="en-US" dirty="0"/>
              <a:t> </a:t>
            </a:r>
            <a:r>
              <a:rPr lang="en-US" dirty="0" err="1"/>
              <a:t>sözleşik</a:t>
            </a:r>
            <a:r>
              <a:rPr lang="en-US" dirty="0"/>
              <a:t> </a:t>
            </a:r>
            <a:r>
              <a:rPr lang="en-US" dirty="0" err="1"/>
              <a:t>aragatnaşygyny</a:t>
            </a:r>
            <a:r>
              <a:rPr lang="en-US" dirty="0"/>
              <a:t> </a:t>
            </a:r>
            <a:r>
              <a:rPr lang="en-US" dirty="0" err="1"/>
              <a:t>saklap</a:t>
            </a:r>
            <a:r>
              <a:rPr lang="en-US" dirty="0"/>
              <a:t> </a:t>
            </a:r>
            <a:r>
              <a:rPr lang="en-US" dirty="0" err="1"/>
              <a:t>bilmegi</a:t>
            </a:r>
            <a:r>
              <a:rPr lang="en-US" dirty="0"/>
              <a:t>, </a:t>
            </a:r>
            <a:r>
              <a:rPr lang="en-US" dirty="0" err="1"/>
              <a:t>ýatda</a:t>
            </a:r>
            <a:r>
              <a:rPr lang="en-US" dirty="0"/>
              <a:t> </a:t>
            </a:r>
            <a:r>
              <a:rPr lang="en-US" dirty="0" err="1"/>
              <a:t>galan</a:t>
            </a:r>
            <a:r>
              <a:rPr lang="en-US" dirty="0"/>
              <a:t> </a:t>
            </a:r>
            <a:r>
              <a:rPr lang="en-US" dirty="0" err="1"/>
              <a:t>düşünjesini</a:t>
            </a:r>
            <a:r>
              <a:rPr lang="en-US" dirty="0"/>
              <a:t> </a:t>
            </a:r>
            <a:r>
              <a:rPr lang="en-US" dirty="0" err="1"/>
              <a:t>aýdyp</a:t>
            </a:r>
            <a:r>
              <a:rPr lang="en-US" dirty="0"/>
              <a:t>, </a:t>
            </a:r>
            <a:r>
              <a:rPr lang="en-US" dirty="0" err="1"/>
              <a:t>gürrüň</a:t>
            </a:r>
            <a:r>
              <a:rPr lang="en-US" dirty="0"/>
              <a:t> </a:t>
            </a:r>
            <a:r>
              <a:rPr lang="en-US" dirty="0" err="1"/>
              <a:t>berip</a:t>
            </a:r>
            <a:r>
              <a:rPr lang="en-US" dirty="0"/>
              <a:t> </a:t>
            </a:r>
            <a:r>
              <a:rPr lang="en-US" dirty="0" err="1"/>
              <a:t>bilmegi</a:t>
            </a:r>
            <a:r>
              <a:rPr lang="en-US" dirty="0"/>
              <a:t> </a:t>
            </a:r>
            <a:r>
              <a:rPr lang="en-US" dirty="0" err="1"/>
              <a:t>söz-logiki</a:t>
            </a:r>
            <a:r>
              <a:rPr lang="en-US" dirty="0"/>
              <a:t> </a:t>
            </a:r>
            <a:r>
              <a:rPr lang="en-US" dirty="0" err="1"/>
              <a:t>ýadyň</a:t>
            </a:r>
            <a:r>
              <a:rPr lang="en-US" dirty="0"/>
              <a:t> </a:t>
            </a:r>
            <a:r>
              <a:rPr lang="en-US" dirty="0" err="1"/>
              <a:t>netijesidir</a:t>
            </a:r>
            <a:r>
              <a:rPr lang="en-US" dirty="0" smtClean="0"/>
              <a:t>.</a:t>
            </a:r>
            <a:endParaRPr lang="tk-TM" dirty="0" smtClean="0"/>
          </a:p>
          <a:p>
            <a:r>
              <a:rPr lang="en-US" b="1" dirty="0" err="1" smtClean="0"/>
              <a:t>Hereket</a:t>
            </a:r>
            <a:r>
              <a:rPr lang="en-US" b="1" dirty="0" smtClean="0"/>
              <a:t> </a:t>
            </a:r>
            <a:r>
              <a:rPr lang="en-US" b="1" dirty="0" err="1"/>
              <a:t>ýady</a:t>
            </a:r>
            <a:r>
              <a:rPr lang="en-US" b="1" dirty="0"/>
              <a:t> </a:t>
            </a:r>
            <a:r>
              <a:rPr lang="en-US" dirty="0"/>
              <a:t>– </a:t>
            </a:r>
            <a:r>
              <a:rPr lang="en-US" dirty="0" err="1"/>
              <a:t>bu</a:t>
            </a:r>
            <a:r>
              <a:rPr lang="en-US" dirty="0"/>
              <a:t> </a:t>
            </a:r>
            <a:r>
              <a:rPr lang="en-US" dirty="0" err="1"/>
              <a:t>adamyň</a:t>
            </a:r>
            <a:r>
              <a:rPr lang="en-US" dirty="0"/>
              <a:t> </a:t>
            </a:r>
            <a:r>
              <a:rPr lang="en-US" dirty="0" err="1"/>
              <a:t>dürli</a:t>
            </a:r>
            <a:r>
              <a:rPr lang="en-US" dirty="0"/>
              <a:t> </a:t>
            </a:r>
            <a:r>
              <a:rPr lang="en-US" dirty="0" err="1"/>
              <a:t>predmetleriň</a:t>
            </a:r>
            <a:r>
              <a:rPr lang="en-US" dirty="0"/>
              <a:t>, </a:t>
            </a:r>
            <a:r>
              <a:rPr lang="en-US" dirty="0" err="1"/>
              <a:t>hadysalaryň</a:t>
            </a:r>
            <a:r>
              <a:rPr lang="en-US" dirty="0"/>
              <a:t> </a:t>
            </a:r>
            <a:r>
              <a:rPr lang="en-US" dirty="0" smtClean="0"/>
              <a:t>we</a:t>
            </a:r>
            <a:r>
              <a:rPr lang="tk-TM" dirty="0" smtClean="0"/>
              <a:t> </a:t>
            </a:r>
            <a:r>
              <a:rPr lang="tk-TM" dirty="0"/>
              <a:t>a</a:t>
            </a:r>
            <a:r>
              <a:rPr lang="en-US" dirty="0" err="1" smtClean="0"/>
              <a:t>damlaryň</a:t>
            </a:r>
            <a:r>
              <a:rPr lang="en-US" dirty="0" smtClean="0"/>
              <a:t> </a:t>
            </a:r>
            <a:r>
              <a:rPr lang="en-US" dirty="0" err="1"/>
              <a:t>hereketleriniň</a:t>
            </a:r>
            <a:r>
              <a:rPr lang="en-US" dirty="0"/>
              <a:t> </a:t>
            </a:r>
            <a:r>
              <a:rPr lang="en-US" dirty="0" err="1"/>
              <a:t>sistemasyny</a:t>
            </a:r>
            <a:r>
              <a:rPr lang="en-US" dirty="0"/>
              <a:t> </a:t>
            </a:r>
            <a:r>
              <a:rPr lang="en-US" dirty="0" err="1"/>
              <a:t>ýatda</a:t>
            </a:r>
            <a:r>
              <a:rPr lang="en-US" dirty="0"/>
              <a:t> </a:t>
            </a:r>
            <a:r>
              <a:rPr lang="en-US" dirty="0" err="1"/>
              <a:t>galdyryp</a:t>
            </a:r>
            <a:r>
              <a:rPr lang="en-US" dirty="0"/>
              <a:t>, </a:t>
            </a:r>
            <a:r>
              <a:rPr lang="en-US" dirty="0" err="1"/>
              <a:t>soňra</a:t>
            </a:r>
            <a:r>
              <a:rPr lang="en-US" dirty="0"/>
              <a:t> </a:t>
            </a:r>
            <a:r>
              <a:rPr lang="en-US" dirty="0" err="1"/>
              <a:t>bolsa</a:t>
            </a:r>
            <a:r>
              <a:rPr lang="en-US" dirty="0"/>
              <a:t> </a:t>
            </a:r>
            <a:r>
              <a:rPr lang="en-US" dirty="0" err="1" smtClean="0"/>
              <a:t>huşa</a:t>
            </a:r>
            <a:r>
              <a:rPr lang="tk-TM" dirty="0" smtClean="0"/>
              <a:t> </a:t>
            </a:r>
            <a:r>
              <a:rPr lang="en-US" dirty="0" err="1" smtClean="0"/>
              <a:t>getirip</a:t>
            </a:r>
            <a:r>
              <a:rPr lang="en-US" dirty="0" smtClean="0"/>
              <a:t> </a:t>
            </a:r>
            <a:r>
              <a:rPr lang="en-US" dirty="0" err="1"/>
              <a:t>bilmegidir</a:t>
            </a:r>
            <a:r>
              <a:rPr lang="en-US" dirty="0"/>
              <a:t>. </a:t>
            </a:r>
            <a:r>
              <a:rPr lang="en-US" dirty="0" err="1"/>
              <a:t>Adamyň</a:t>
            </a:r>
            <a:r>
              <a:rPr lang="en-US" dirty="0"/>
              <a:t> </a:t>
            </a:r>
            <a:r>
              <a:rPr lang="en-US" dirty="0" err="1"/>
              <a:t>zähmet</a:t>
            </a:r>
            <a:r>
              <a:rPr lang="en-US" dirty="0"/>
              <a:t> </a:t>
            </a:r>
            <a:r>
              <a:rPr lang="en-US" dirty="0" err="1"/>
              <a:t>operasiýalarynyň</a:t>
            </a:r>
            <a:r>
              <a:rPr lang="en-US" dirty="0"/>
              <a:t> </a:t>
            </a:r>
            <a:r>
              <a:rPr lang="en-US" dirty="0" err="1"/>
              <a:t>ählisi</a:t>
            </a:r>
            <a:r>
              <a:rPr lang="en-US" dirty="0"/>
              <a:t> </a:t>
            </a:r>
            <a:r>
              <a:rPr lang="en-US" dirty="0" err="1"/>
              <a:t>hereket</a:t>
            </a:r>
            <a:r>
              <a:rPr lang="en-US" dirty="0"/>
              <a:t> </a:t>
            </a:r>
            <a:r>
              <a:rPr lang="en-US" dirty="0" err="1"/>
              <a:t>etmek</a:t>
            </a:r>
            <a:r>
              <a:rPr lang="en-US" dirty="0"/>
              <a:t> </a:t>
            </a:r>
            <a:r>
              <a:rPr lang="en-US" dirty="0" err="1"/>
              <a:t>bilen</a:t>
            </a:r>
            <a:r>
              <a:rPr lang="en-US" dirty="0"/>
              <a:t> </a:t>
            </a:r>
            <a:r>
              <a:rPr lang="en-US" dirty="0" err="1"/>
              <a:t>ýerine</a:t>
            </a:r>
            <a:r>
              <a:rPr lang="en-US" dirty="0"/>
              <a:t> </a:t>
            </a:r>
            <a:r>
              <a:rPr lang="en-US" dirty="0" err="1"/>
              <a:t>ýetirilýär</a:t>
            </a:r>
            <a:r>
              <a:rPr lang="en-US" dirty="0"/>
              <a:t>. </a:t>
            </a:r>
            <a:r>
              <a:rPr lang="en-US" dirty="0" err="1"/>
              <a:t>Zähmet</a:t>
            </a:r>
            <a:r>
              <a:rPr lang="en-US" dirty="0"/>
              <a:t> </a:t>
            </a:r>
            <a:r>
              <a:rPr lang="en-US" dirty="0" err="1"/>
              <a:t>işi</a:t>
            </a:r>
            <a:r>
              <a:rPr lang="en-US" dirty="0"/>
              <a:t> </a:t>
            </a:r>
            <a:r>
              <a:rPr lang="en-US" dirty="0" err="1"/>
              <a:t>ýerine</a:t>
            </a:r>
            <a:r>
              <a:rPr lang="en-US" dirty="0"/>
              <a:t> </a:t>
            </a:r>
            <a:r>
              <a:rPr lang="en-US" dirty="0" err="1"/>
              <a:t>ýetirilende</a:t>
            </a:r>
            <a:r>
              <a:rPr lang="en-US" dirty="0"/>
              <a:t>, </a:t>
            </a:r>
            <a:r>
              <a:rPr lang="en-US" dirty="0" err="1"/>
              <a:t>hereketler</a:t>
            </a:r>
            <a:r>
              <a:rPr lang="en-US" dirty="0"/>
              <a:t> </a:t>
            </a:r>
            <a:r>
              <a:rPr lang="en-US" dirty="0" err="1"/>
              <a:t>endik</a:t>
            </a:r>
            <a:r>
              <a:rPr lang="en-US" dirty="0"/>
              <a:t> </a:t>
            </a:r>
            <a:r>
              <a:rPr lang="en-US" dirty="0" err="1"/>
              <a:t>etmek</a:t>
            </a:r>
            <a:r>
              <a:rPr lang="en-US" dirty="0"/>
              <a:t> </a:t>
            </a:r>
            <a:r>
              <a:rPr lang="en-US" dirty="0" err="1"/>
              <a:t>bilen</a:t>
            </a:r>
            <a:r>
              <a:rPr lang="en-US" dirty="0"/>
              <a:t> </a:t>
            </a:r>
            <a:r>
              <a:rPr lang="en-US" dirty="0" err="1"/>
              <a:t>gaýtalanýar</a:t>
            </a:r>
            <a:r>
              <a:rPr lang="en-US" dirty="0"/>
              <a:t>. </a:t>
            </a:r>
            <a:r>
              <a:rPr lang="en-US" dirty="0" err="1"/>
              <a:t>Sebäbi</a:t>
            </a:r>
            <a:r>
              <a:rPr lang="en-US" dirty="0"/>
              <a:t> </a:t>
            </a:r>
            <a:r>
              <a:rPr lang="en-US" dirty="0" err="1"/>
              <a:t>adam</a:t>
            </a:r>
            <a:r>
              <a:rPr lang="en-US" dirty="0"/>
              <a:t> </a:t>
            </a:r>
            <a:r>
              <a:rPr lang="en-US" dirty="0" err="1"/>
              <a:t>ilki</a:t>
            </a:r>
            <a:r>
              <a:rPr lang="en-US" dirty="0"/>
              <a:t> </a:t>
            </a:r>
            <a:r>
              <a:rPr lang="en-US" dirty="0" err="1"/>
              <a:t>hereketi</a:t>
            </a:r>
            <a:r>
              <a:rPr lang="en-US" dirty="0"/>
              <a:t> </a:t>
            </a:r>
            <a:r>
              <a:rPr lang="en-US" dirty="0" err="1"/>
              <a:t>ýatda</a:t>
            </a:r>
            <a:r>
              <a:rPr lang="en-US" dirty="0"/>
              <a:t> </a:t>
            </a:r>
            <a:r>
              <a:rPr lang="en-US" dirty="0" err="1"/>
              <a:t>galdyrýar</a:t>
            </a:r>
            <a:r>
              <a:rPr lang="en-US" dirty="0"/>
              <a:t>, </a:t>
            </a:r>
            <a:r>
              <a:rPr lang="en-US" dirty="0" err="1"/>
              <a:t>huşa</a:t>
            </a:r>
            <a:r>
              <a:rPr lang="en-US" dirty="0"/>
              <a:t> </a:t>
            </a:r>
            <a:r>
              <a:rPr lang="en-US" dirty="0" err="1"/>
              <a:t>getirmek</a:t>
            </a:r>
            <a:r>
              <a:rPr lang="en-US" dirty="0"/>
              <a:t> </a:t>
            </a:r>
            <a:r>
              <a:rPr lang="en-US" dirty="0" err="1"/>
              <a:t>bilen</a:t>
            </a:r>
            <a:r>
              <a:rPr lang="en-US" dirty="0"/>
              <a:t> hem </a:t>
            </a:r>
            <a:r>
              <a:rPr lang="en-US" dirty="0" err="1"/>
              <a:t>şol</a:t>
            </a:r>
            <a:r>
              <a:rPr lang="en-US" dirty="0"/>
              <a:t> </a:t>
            </a:r>
            <a:r>
              <a:rPr lang="en-US" dirty="0" err="1"/>
              <a:t>hereketi</a:t>
            </a:r>
            <a:r>
              <a:rPr lang="en-US" dirty="0"/>
              <a:t> </a:t>
            </a:r>
            <a:r>
              <a:rPr lang="en-US" dirty="0" err="1"/>
              <a:t>gaýtalap</a:t>
            </a:r>
            <a:r>
              <a:rPr lang="en-US" dirty="0"/>
              <a:t> </a:t>
            </a:r>
            <a:r>
              <a:rPr lang="en-US" dirty="0" err="1"/>
              <a:t>ýerine</a:t>
            </a:r>
            <a:r>
              <a:rPr lang="en-US" dirty="0"/>
              <a:t> </a:t>
            </a:r>
            <a:r>
              <a:rPr lang="en-US" dirty="0" err="1"/>
              <a:t>ýetirýär</a:t>
            </a:r>
            <a:r>
              <a:rPr lang="en-US" dirty="0"/>
              <a:t>. </a:t>
            </a:r>
            <a:r>
              <a:rPr lang="en-US" dirty="0" err="1"/>
              <a:t>Okuwçy</a:t>
            </a:r>
            <a:r>
              <a:rPr lang="en-US" dirty="0"/>
              <a:t> </a:t>
            </a:r>
            <a:r>
              <a:rPr lang="en-US" dirty="0" err="1"/>
              <a:t>bedenterbiýe</a:t>
            </a:r>
            <a:r>
              <a:rPr lang="en-US" dirty="0"/>
              <a:t> </a:t>
            </a:r>
            <a:r>
              <a:rPr lang="en-US" dirty="0" err="1"/>
              <a:t>sapagynda</a:t>
            </a:r>
            <a:r>
              <a:rPr lang="en-US" dirty="0"/>
              <a:t> </a:t>
            </a:r>
            <a:r>
              <a:rPr lang="en-US" dirty="0" err="1"/>
              <a:t>mugallymyň</a:t>
            </a:r>
            <a:r>
              <a:rPr lang="en-US" dirty="0"/>
              <a:t> </a:t>
            </a:r>
            <a:r>
              <a:rPr lang="en-US" dirty="0" err="1"/>
              <a:t>öwreden</a:t>
            </a:r>
            <a:r>
              <a:rPr lang="en-US" dirty="0"/>
              <a:t> </a:t>
            </a:r>
            <a:r>
              <a:rPr lang="en-US" dirty="0" err="1"/>
              <a:t>maşklaryny</a:t>
            </a:r>
            <a:r>
              <a:rPr lang="en-US" dirty="0"/>
              <a:t> </a:t>
            </a:r>
            <a:r>
              <a:rPr lang="en-US" dirty="0" err="1"/>
              <a:t>öýde</a:t>
            </a:r>
            <a:r>
              <a:rPr lang="en-US" dirty="0"/>
              <a:t> </a:t>
            </a:r>
            <a:r>
              <a:rPr lang="en-US" dirty="0" err="1"/>
              <a:t>ýada</a:t>
            </a:r>
            <a:r>
              <a:rPr lang="en-US" dirty="0"/>
              <a:t> </a:t>
            </a:r>
            <a:r>
              <a:rPr lang="en-US" dirty="0" err="1"/>
              <a:t>düşürmek</a:t>
            </a:r>
            <a:r>
              <a:rPr lang="en-US" dirty="0"/>
              <a:t> </a:t>
            </a:r>
            <a:r>
              <a:rPr lang="en-US" dirty="0" err="1"/>
              <a:t>bilen</a:t>
            </a:r>
            <a:r>
              <a:rPr lang="en-US" dirty="0"/>
              <a:t> </a:t>
            </a:r>
            <a:r>
              <a:rPr lang="en-US" dirty="0" err="1"/>
              <a:t>gaýtalap</a:t>
            </a:r>
            <a:r>
              <a:rPr lang="en-US" dirty="0"/>
              <a:t> </a:t>
            </a:r>
            <a:r>
              <a:rPr lang="en-US" dirty="0" err="1"/>
              <a:t>ýerine</a:t>
            </a:r>
            <a:r>
              <a:rPr lang="en-US" dirty="0"/>
              <a:t> </a:t>
            </a:r>
            <a:r>
              <a:rPr lang="en-US" dirty="0" err="1"/>
              <a:t>ýetirýär</a:t>
            </a:r>
            <a:r>
              <a:rPr lang="en-US" dirty="0"/>
              <a:t>. </a:t>
            </a:r>
            <a:r>
              <a:rPr lang="en-US" dirty="0" err="1"/>
              <a:t>Hereket</a:t>
            </a:r>
            <a:r>
              <a:rPr lang="en-US" dirty="0"/>
              <a:t> </a:t>
            </a:r>
            <a:r>
              <a:rPr lang="en-US" dirty="0" err="1"/>
              <a:t>ýady</a:t>
            </a:r>
            <a:r>
              <a:rPr lang="en-US" dirty="0"/>
              <a:t> </a:t>
            </a:r>
            <a:r>
              <a:rPr lang="en-US" dirty="0" err="1"/>
              <a:t>adamyň</a:t>
            </a:r>
            <a:r>
              <a:rPr lang="en-US" dirty="0"/>
              <a:t> </a:t>
            </a:r>
            <a:r>
              <a:rPr lang="en-US" dirty="0" err="1"/>
              <a:t>ýaşaýşynda</a:t>
            </a:r>
            <a:r>
              <a:rPr lang="en-US" dirty="0"/>
              <a:t> </a:t>
            </a:r>
            <a:r>
              <a:rPr lang="en-US" dirty="0" err="1"/>
              <a:t>ilkinji</a:t>
            </a:r>
            <a:r>
              <a:rPr lang="en-US" dirty="0"/>
              <a:t> </a:t>
            </a:r>
            <a:r>
              <a:rPr lang="en-US" dirty="0" err="1"/>
              <a:t>kemala</a:t>
            </a:r>
            <a:r>
              <a:rPr lang="en-US" dirty="0"/>
              <a:t> </a:t>
            </a:r>
            <a:r>
              <a:rPr lang="en-US" dirty="0" err="1"/>
              <a:t>gelýän</a:t>
            </a:r>
            <a:r>
              <a:rPr lang="en-US" dirty="0"/>
              <a:t> </a:t>
            </a:r>
            <a:r>
              <a:rPr lang="en-US" dirty="0" err="1"/>
              <a:t>ýadyň</a:t>
            </a:r>
            <a:r>
              <a:rPr lang="en-US" dirty="0"/>
              <a:t> </a:t>
            </a:r>
            <a:r>
              <a:rPr lang="en-US" dirty="0" err="1"/>
              <a:t>görnüşidir</a:t>
            </a:r>
            <a:r>
              <a:rPr lang="en-US" dirty="0"/>
              <a:t>. </a:t>
            </a:r>
            <a:r>
              <a:rPr lang="en-US" dirty="0" err="1"/>
              <a:t>Çaganyň</a:t>
            </a:r>
            <a:r>
              <a:rPr lang="en-US" dirty="0"/>
              <a:t> </a:t>
            </a:r>
            <a:r>
              <a:rPr lang="en-US" dirty="0" err="1"/>
              <a:t>ilkinji</a:t>
            </a:r>
            <a:r>
              <a:rPr lang="en-US" dirty="0"/>
              <a:t> </a:t>
            </a:r>
            <a:r>
              <a:rPr lang="en-US" dirty="0" err="1"/>
              <a:t>aýlyklarynda</a:t>
            </a:r>
            <a:r>
              <a:rPr lang="en-US" dirty="0"/>
              <a:t> </a:t>
            </a:r>
            <a:r>
              <a:rPr lang="en-US" dirty="0" err="1"/>
              <a:t>eýýäm</a:t>
            </a:r>
            <a:r>
              <a:rPr lang="en-US" dirty="0"/>
              <a:t> </a:t>
            </a:r>
            <a:r>
              <a:rPr lang="en-US" dirty="0" err="1"/>
              <a:t>hereket</a:t>
            </a:r>
            <a:r>
              <a:rPr lang="en-US" dirty="0"/>
              <a:t> </a:t>
            </a:r>
            <a:r>
              <a:rPr lang="en-US" dirty="0" err="1"/>
              <a:t>ýady</a:t>
            </a:r>
            <a:r>
              <a:rPr lang="en-US" dirty="0"/>
              <a:t> </a:t>
            </a:r>
            <a:r>
              <a:rPr lang="en-US" dirty="0" err="1"/>
              <a:t>ýüze</a:t>
            </a:r>
            <a:r>
              <a:rPr lang="en-US" dirty="0"/>
              <a:t> </a:t>
            </a:r>
            <a:r>
              <a:rPr lang="en-US" dirty="0" err="1"/>
              <a:t>çykyp</a:t>
            </a:r>
            <a:r>
              <a:rPr lang="en-US" dirty="0"/>
              <a:t>, </a:t>
            </a:r>
            <a:r>
              <a:rPr lang="en-US" dirty="0" err="1"/>
              <a:t>ösüp</a:t>
            </a:r>
            <a:r>
              <a:rPr lang="en-US" dirty="0"/>
              <a:t> </a:t>
            </a:r>
            <a:r>
              <a:rPr lang="en-US" dirty="0" err="1"/>
              <a:t>başlaýar</a:t>
            </a:r>
            <a:r>
              <a:rPr lang="en-US" dirty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8635998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634482"/>
            <a:ext cx="10515600" cy="5542481"/>
          </a:xfrm>
        </p:spPr>
        <p:txBody>
          <a:bodyPr/>
          <a:lstStyle/>
          <a:p>
            <a:r>
              <a:rPr lang="en-US" b="1" dirty="0" err="1"/>
              <a:t>Joşgun</a:t>
            </a:r>
            <a:r>
              <a:rPr lang="en-US" b="1" dirty="0"/>
              <a:t>, </a:t>
            </a:r>
            <a:r>
              <a:rPr lang="en-US" b="1" dirty="0" err="1"/>
              <a:t>emosiýa</a:t>
            </a:r>
            <a:r>
              <a:rPr lang="en-US" b="1" dirty="0"/>
              <a:t> </a:t>
            </a:r>
            <a:r>
              <a:rPr lang="en-US" b="1" dirty="0" err="1"/>
              <a:t>ýady</a:t>
            </a:r>
            <a:r>
              <a:rPr lang="en-US" b="1" dirty="0"/>
              <a:t> </a:t>
            </a:r>
            <a:r>
              <a:rPr lang="en-US" dirty="0"/>
              <a:t>– </a:t>
            </a:r>
            <a:r>
              <a:rPr lang="en-US" dirty="0" err="1"/>
              <a:t>bu</a:t>
            </a:r>
            <a:r>
              <a:rPr lang="en-US" dirty="0"/>
              <a:t> </a:t>
            </a:r>
            <a:r>
              <a:rPr lang="en-US" dirty="0" err="1"/>
              <a:t>adamyň</a:t>
            </a:r>
            <a:r>
              <a:rPr lang="en-US" dirty="0"/>
              <a:t> </a:t>
            </a:r>
            <a:r>
              <a:rPr lang="en-US" dirty="0" err="1"/>
              <a:t>durmuşda</a:t>
            </a:r>
            <a:r>
              <a:rPr lang="en-US" dirty="0"/>
              <a:t> </a:t>
            </a:r>
            <a:r>
              <a:rPr lang="en-US" dirty="0" err="1"/>
              <a:t>başdan</a:t>
            </a:r>
            <a:r>
              <a:rPr lang="en-US" dirty="0"/>
              <a:t> </a:t>
            </a:r>
            <a:r>
              <a:rPr lang="en-US" dirty="0" err="1"/>
              <a:t>geçirýän</a:t>
            </a:r>
            <a:r>
              <a:rPr lang="en-US" dirty="0"/>
              <a:t> </a:t>
            </a:r>
            <a:r>
              <a:rPr lang="en-US" dirty="0" err="1"/>
              <a:t>duýgularynyň</a:t>
            </a:r>
            <a:r>
              <a:rPr lang="en-US" dirty="0"/>
              <a:t> </a:t>
            </a:r>
            <a:r>
              <a:rPr lang="en-US" dirty="0" err="1"/>
              <a:t>ýatda</a:t>
            </a:r>
            <a:r>
              <a:rPr lang="en-US" dirty="0"/>
              <a:t> </a:t>
            </a:r>
            <a:r>
              <a:rPr lang="en-US" dirty="0" err="1"/>
              <a:t>galmagy</a:t>
            </a:r>
            <a:r>
              <a:rPr lang="en-US" dirty="0"/>
              <a:t> we </a:t>
            </a:r>
            <a:r>
              <a:rPr lang="en-US" dirty="0" err="1"/>
              <a:t>huşa</a:t>
            </a:r>
            <a:r>
              <a:rPr lang="en-US" dirty="0"/>
              <a:t> </a:t>
            </a:r>
            <a:r>
              <a:rPr lang="en-US" dirty="0" err="1"/>
              <a:t>getirilip</a:t>
            </a:r>
            <a:r>
              <a:rPr lang="en-US" dirty="0"/>
              <a:t> </a:t>
            </a:r>
            <a:r>
              <a:rPr lang="en-US" dirty="0" err="1"/>
              <a:t>bilinmegidir</a:t>
            </a:r>
            <a:r>
              <a:rPr lang="en-US" dirty="0"/>
              <a:t>. </a:t>
            </a:r>
            <a:r>
              <a:rPr lang="en-US" dirty="0" err="1"/>
              <a:t>Adamyň</a:t>
            </a:r>
            <a:r>
              <a:rPr lang="en-US" dirty="0"/>
              <a:t> </a:t>
            </a:r>
            <a:r>
              <a:rPr lang="en-US" dirty="0" err="1"/>
              <a:t>durmuşynda</a:t>
            </a:r>
            <a:r>
              <a:rPr lang="en-US" dirty="0"/>
              <a:t> </a:t>
            </a:r>
            <a:r>
              <a:rPr lang="en-US" dirty="0" err="1"/>
              <a:t>bolup</a:t>
            </a:r>
            <a:r>
              <a:rPr lang="en-US" dirty="0"/>
              <a:t> </a:t>
            </a:r>
            <a:r>
              <a:rPr lang="en-US" dirty="0" err="1"/>
              <a:t>geçýän</a:t>
            </a:r>
            <a:r>
              <a:rPr lang="en-US" dirty="0"/>
              <a:t> </a:t>
            </a:r>
            <a:r>
              <a:rPr lang="en-US" dirty="0" err="1"/>
              <a:t>gynançly</a:t>
            </a:r>
            <a:r>
              <a:rPr lang="en-US" dirty="0"/>
              <a:t>, </a:t>
            </a:r>
            <a:r>
              <a:rPr lang="en-US" dirty="0" err="1"/>
              <a:t>begençli</a:t>
            </a:r>
            <a:r>
              <a:rPr lang="en-US" dirty="0"/>
              <a:t>, </a:t>
            </a:r>
            <a:r>
              <a:rPr lang="en-US" dirty="0" err="1"/>
              <a:t>gülküli</a:t>
            </a:r>
            <a:r>
              <a:rPr lang="en-US" dirty="0"/>
              <a:t> </a:t>
            </a:r>
            <a:r>
              <a:rPr lang="en-US" dirty="0" err="1"/>
              <a:t>wakalar</a:t>
            </a:r>
            <a:r>
              <a:rPr lang="en-US" dirty="0"/>
              <a:t> </a:t>
            </a:r>
            <a:r>
              <a:rPr lang="en-US" dirty="0" err="1"/>
              <a:t>ýatda</a:t>
            </a:r>
            <a:r>
              <a:rPr lang="en-US" dirty="0"/>
              <a:t> </a:t>
            </a:r>
            <a:r>
              <a:rPr lang="en-US" dirty="0" err="1"/>
              <a:t>galýarlar</a:t>
            </a:r>
            <a:r>
              <a:rPr lang="en-US" dirty="0"/>
              <a:t>. </a:t>
            </a:r>
            <a:r>
              <a:rPr lang="en-US" dirty="0" err="1"/>
              <a:t>Olaryň</a:t>
            </a:r>
            <a:r>
              <a:rPr lang="en-US" dirty="0"/>
              <a:t> </a:t>
            </a:r>
            <a:r>
              <a:rPr lang="en-US" dirty="0" err="1"/>
              <a:t>ýatda</a:t>
            </a:r>
            <a:r>
              <a:rPr lang="en-US" dirty="0"/>
              <a:t> </a:t>
            </a:r>
            <a:r>
              <a:rPr lang="en-US" dirty="0" err="1"/>
              <a:t>galmagynyň</a:t>
            </a:r>
            <a:r>
              <a:rPr lang="en-US" dirty="0"/>
              <a:t> </a:t>
            </a:r>
            <a:r>
              <a:rPr lang="en-US" dirty="0" err="1"/>
              <a:t>esasy</a:t>
            </a:r>
            <a:r>
              <a:rPr lang="en-US" dirty="0"/>
              <a:t> </a:t>
            </a:r>
            <a:r>
              <a:rPr lang="en-US" dirty="0" err="1"/>
              <a:t>sebäbi</a:t>
            </a:r>
            <a:r>
              <a:rPr lang="en-US" dirty="0"/>
              <a:t> hem </a:t>
            </a:r>
            <a:r>
              <a:rPr lang="en-US" dirty="0" err="1"/>
              <a:t>onuň</a:t>
            </a:r>
            <a:r>
              <a:rPr lang="en-US" dirty="0"/>
              <a:t> </a:t>
            </a:r>
            <a:r>
              <a:rPr lang="en-US" dirty="0" err="1"/>
              <a:t>emosionallygydyr</a:t>
            </a:r>
            <a:r>
              <a:rPr lang="en-US" dirty="0"/>
              <a:t>. </a:t>
            </a:r>
            <a:r>
              <a:rPr lang="en-US" dirty="0" err="1"/>
              <a:t>Joşgun</a:t>
            </a:r>
            <a:r>
              <a:rPr lang="en-US" dirty="0"/>
              <a:t> </a:t>
            </a:r>
            <a:r>
              <a:rPr lang="en-US" dirty="0" err="1"/>
              <a:t>ýady</a:t>
            </a:r>
            <a:r>
              <a:rPr lang="en-US" dirty="0"/>
              <a:t> </a:t>
            </a:r>
            <a:r>
              <a:rPr lang="en-US" dirty="0" err="1"/>
              <a:t>şahsyýeti</a:t>
            </a:r>
            <a:r>
              <a:rPr lang="en-US" dirty="0"/>
              <a:t> </a:t>
            </a:r>
            <a:r>
              <a:rPr lang="en-US" dirty="0" err="1"/>
              <a:t>terbiýelemekde</a:t>
            </a:r>
            <a:r>
              <a:rPr lang="en-US" dirty="0"/>
              <a:t> we </a:t>
            </a:r>
            <a:r>
              <a:rPr lang="en-US" dirty="0" err="1"/>
              <a:t>formirlemekde</a:t>
            </a:r>
            <a:r>
              <a:rPr lang="en-US" dirty="0"/>
              <a:t> </a:t>
            </a:r>
            <a:r>
              <a:rPr lang="en-US" dirty="0" err="1"/>
              <a:t>uly</a:t>
            </a:r>
            <a:r>
              <a:rPr lang="en-US" dirty="0"/>
              <a:t> </a:t>
            </a:r>
            <a:r>
              <a:rPr lang="en-US" dirty="0" err="1"/>
              <a:t>ähmiýete</a:t>
            </a:r>
            <a:r>
              <a:rPr lang="en-US" dirty="0"/>
              <a:t> </a:t>
            </a:r>
            <a:r>
              <a:rPr lang="en-US" dirty="0" err="1"/>
              <a:t>eýedir</a:t>
            </a:r>
            <a:r>
              <a:rPr lang="en-US" dirty="0"/>
              <a:t>. </a:t>
            </a:r>
            <a:r>
              <a:rPr lang="en-US" dirty="0" err="1"/>
              <a:t>Emosional</a:t>
            </a:r>
            <a:r>
              <a:rPr lang="en-US" dirty="0"/>
              <a:t> </a:t>
            </a:r>
            <a:r>
              <a:rPr lang="en-US" dirty="0" err="1"/>
              <a:t>ýat</a:t>
            </a:r>
            <a:r>
              <a:rPr lang="en-US" dirty="0"/>
              <a:t> </a:t>
            </a:r>
            <a:r>
              <a:rPr lang="en-US" dirty="0" err="1"/>
              <a:t>adamyň</a:t>
            </a:r>
            <a:r>
              <a:rPr lang="en-US" dirty="0"/>
              <a:t> </a:t>
            </a:r>
            <a:r>
              <a:rPr lang="en-US" dirty="0" err="1"/>
              <a:t>ruhy</a:t>
            </a:r>
            <a:r>
              <a:rPr lang="en-US" dirty="0"/>
              <a:t> </a:t>
            </a:r>
            <a:r>
              <a:rPr lang="en-US" dirty="0" err="1"/>
              <a:t>ösüşiniň</a:t>
            </a:r>
            <a:r>
              <a:rPr lang="en-US" dirty="0"/>
              <a:t> </a:t>
            </a:r>
            <a:r>
              <a:rPr lang="en-US" dirty="0" err="1"/>
              <a:t>esasy</a:t>
            </a:r>
            <a:r>
              <a:rPr lang="en-US" dirty="0"/>
              <a:t> </a:t>
            </a:r>
            <a:r>
              <a:rPr lang="en-US" dirty="0" err="1"/>
              <a:t>şertidir</a:t>
            </a:r>
            <a:r>
              <a:rPr lang="en-US" dirty="0"/>
              <a:t>. </a:t>
            </a:r>
            <a:r>
              <a:rPr lang="en-US" dirty="0" err="1"/>
              <a:t>Ygtyýarly</a:t>
            </a:r>
            <a:r>
              <a:rPr lang="en-US" dirty="0"/>
              <a:t> we </a:t>
            </a:r>
            <a:r>
              <a:rPr lang="en-US" dirty="0" err="1"/>
              <a:t>ygtyýarsyz</a:t>
            </a:r>
            <a:r>
              <a:rPr lang="en-US" dirty="0"/>
              <a:t> </a:t>
            </a:r>
            <a:r>
              <a:rPr lang="en-US" dirty="0" err="1"/>
              <a:t>ýatda</a:t>
            </a:r>
            <a:r>
              <a:rPr lang="en-US" dirty="0"/>
              <a:t> </a:t>
            </a:r>
            <a:r>
              <a:rPr lang="en-US" dirty="0" err="1"/>
              <a:t>saklamaklyk</a:t>
            </a:r>
            <a:r>
              <a:rPr lang="en-US" dirty="0"/>
              <a:t> </a:t>
            </a:r>
            <a:r>
              <a:rPr lang="en-US" dirty="0" err="1"/>
              <a:t>görnüşi</a:t>
            </a:r>
            <a:r>
              <a:rPr lang="en-US" dirty="0"/>
              <a:t> </a:t>
            </a:r>
            <a:r>
              <a:rPr lang="en-US" dirty="0" err="1"/>
              <a:t>ýatda</a:t>
            </a:r>
            <a:r>
              <a:rPr lang="en-US" dirty="0"/>
              <a:t> </a:t>
            </a:r>
            <a:r>
              <a:rPr lang="en-US" dirty="0" err="1"/>
              <a:t>saklamak</a:t>
            </a:r>
            <a:r>
              <a:rPr lang="en-US" dirty="0"/>
              <a:t> </a:t>
            </a:r>
            <a:r>
              <a:rPr lang="en-US" dirty="0" err="1"/>
              <a:t>prosesinde</a:t>
            </a:r>
            <a:r>
              <a:rPr lang="en-US" dirty="0"/>
              <a:t> </a:t>
            </a:r>
            <a:r>
              <a:rPr lang="en-US" dirty="0" err="1"/>
              <a:t>düşündirilip</a:t>
            </a:r>
            <a:r>
              <a:rPr lang="en-US" dirty="0"/>
              <a:t> </a:t>
            </a:r>
            <a:r>
              <a:rPr lang="en-US" dirty="0" err="1"/>
              <a:t>geçilýär</a:t>
            </a:r>
            <a:r>
              <a:rPr lang="en-US" dirty="0"/>
              <a:t>. </a:t>
            </a:r>
            <a:r>
              <a:rPr lang="en-US" dirty="0" err="1"/>
              <a:t>Ýadyň</a:t>
            </a:r>
            <a:r>
              <a:rPr lang="en-US" dirty="0"/>
              <a:t> </a:t>
            </a:r>
            <a:r>
              <a:rPr lang="en-US" dirty="0" err="1"/>
              <a:t>bu</a:t>
            </a:r>
            <a:r>
              <a:rPr lang="en-US" dirty="0"/>
              <a:t> </a:t>
            </a:r>
            <a:r>
              <a:rPr lang="en-US" dirty="0" err="1"/>
              <a:t>görnüşleri</a:t>
            </a:r>
            <a:r>
              <a:rPr lang="en-US" dirty="0"/>
              <a:t> </a:t>
            </a:r>
            <a:r>
              <a:rPr lang="en-US" dirty="0" err="1"/>
              <a:t>adamyň</a:t>
            </a:r>
            <a:r>
              <a:rPr lang="en-US" dirty="0"/>
              <a:t> </a:t>
            </a:r>
            <a:r>
              <a:rPr lang="en-US" dirty="0" err="1"/>
              <a:t>erkli</a:t>
            </a:r>
            <a:r>
              <a:rPr lang="en-US" dirty="0"/>
              <a:t> </a:t>
            </a:r>
            <a:r>
              <a:rPr lang="en-US" dirty="0" err="1"/>
              <a:t>hereketleri</a:t>
            </a:r>
            <a:r>
              <a:rPr lang="en-US" dirty="0"/>
              <a:t> </a:t>
            </a:r>
            <a:r>
              <a:rPr lang="en-US" dirty="0" err="1"/>
              <a:t>bilen</a:t>
            </a:r>
            <a:r>
              <a:rPr lang="en-US" dirty="0"/>
              <a:t> </a:t>
            </a:r>
            <a:r>
              <a:rPr lang="en-US" dirty="0" err="1"/>
              <a:t>baglanyşykly</a:t>
            </a:r>
            <a:r>
              <a:rPr lang="en-US" dirty="0"/>
              <a:t> </a:t>
            </a:r>
            <a:r>
              <a:rPr lang="en-US" dirty="0" err="1"/>
              <a:t>bolup</a:t>
            </a:r>
            <a:r>
              <a:rPr lang="en-US" dirty="0"/>
              <a:t> </a:t>
            </a:r>
            <a:r>
              <a:rPr lang="en-US" dirty="0" err="1"/>
              <a:t>geçýärler</a:t>
            </a:r>
            <a:r>
              <a:rPr lang="en-US" dirty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0386260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485192"/>
            <a:ext cx="10515600" cy="5691771"/>
          </a:xfrm>
        </p:spPr>
        <p:txBody>
          <a:bodyPr/>
          <a:lstStyle/>
          <a:p>
            <a:pPr algn="ctr"/>
            <a:r>
              <a:rPr lang="en-US" dirty="0" err="1"/>
              <a:t>Dowamlylygy</a:t>
            </a:r>
            <a:r>
              <a:rPr lang="en-US" dirty="0"/>
              <a:t> we </a:t>
            </a:r>
            <a:r>
              <a:rPr lang="en-US" dirty="0" err="1"/>
              <a:t>saklanyp</a:t>
            </a:r>
            <a:r>
              <a:rPr lang="en-US" dirty="0"/>
              <a:t> </a:t>
            </a:r>
            <a:r>
              <a:rPr lang="en-US" dirty="0" err="1"/>
              <a:t>bilijilik</a:t>
            </a:r>
            <a:r>
              <a:rPr lang="en-US" dirty="0"/>
              <a:t> </a:t>
            </a:r>
            <a:r>
              <a:rPr lang="en-US" dirty="0" err="1"/>
              <a:t>häsiýetdäki</a:t>
            </a:r>
            <a:r>
              <a:rPr lang="en-US" dirty="0"/>
              <a:t> </a:t>
            </a:r>
            <a:r>
              <a:rPr lang="en-US" dirty="0" err="1"/>
              <a:t>ýadyň</a:t>
            </a:r>
            <a:r>
              <a:rPr lang="en-US" dirty="0"/>
              <a:t> </a:t>
            </a:r>
            <a:r>
              <a:rPr lang="en-US" dirty="0" err="1"/>
              <a:t>görnüşlerine</a:t>
            </a:r>
            <a:r>
              <a:rPr lang="en-US" dirty="0"/>
              <a:t> </a:t>
            </a:r>
            <a:r>
              <a:rPr lang="en-US" dirty="0" err="1"/>
              <a:t>gysga</a:t>
            </a:r>
            <a:r>
              <a:rPr lang="en-US" dirty="0"/>
              <a:t> </a:t>
            </a:r>
            <a:r>
              <a:rPr lang="en-US" dirty="0" err="1"/>
              <a:t>wagtlaýyn</a:t>
            </a:r>
            <a:r>
              <a:rPr lang="en-US" dirty="0"/>
              <a:t>, </a:t>
            </a:r>
            <a:r>
              <a:rPr lang="en-US" dirty="0" err="1"/>
              <a:t>uzak</a:t>
            </a:r>
            <a:r>
              <a:rPr lang="en-US" dirty="0"/>
              <a:t> </a:t>
            </a:r>
            <a:r>
              <a:rPr lang="en-US" dirty="0" err="1"/>
              <a:t>wagtlyk</a:t>
            </a:r>
            <a:r>
              <a:rPr lang="en-US" dirty="0"/>
              <a:t>, </a:t>
            </a:r>
            <a:r>
              <a:rPr lang="en-US" dirty="0" err="1"/>
              <a:t>operatiw</a:t>
            </a:r>
            <a:r>
              <a:rPr lang="en-US" dirty="0"/>
              <a:t> </a:t>
            </a:r>
            <a:r>
              <a:rPr lang="en-US" dirty="0" err="1"/>
              <a:t>ýat</a:t>
            </a:r>
            <a:r>
              <a:rPr lang="en-US" dirty="0"/>
              <a:t> </a:t>
            </a:r>
            <a:r>
              <a:rPr lang="en-US" dirty="0" err="1"/>
              <a:t>ýaly</a:t>
            </a:r>
            <a:r>
              <a:rPr lang="en-US" dirty="0"/>
              <a:t> </a:t>
            </a:r>
            <a:r>
              <a:rPr lang="en-US" dirty="0" err="1"/>
              <a:t>görnüşler</a:t>
            </a:r>
            <a:r>
              <a:rPr lang="en-US" dirty="0"/>
              <a:t> </a:t>
            </a:r>
            <a:r>
              <a:rPr lang="en-US" dirty="0" err="1"/>
              <a:t>degişlidir</a:t>
            </a:r>
            <a:r>
              <a:rPr lang="en-US" dirty="0" smtClean="0"/>
              <a:t>.</a:t>
            </a:r>
            <a:endParaRPr lang="tk-TM" dirty="0" smtClean="0"/>
          </a:p>
          <a:p>
            <a:r>
              <a:rPr lang="en-US" b="1" dirty="0" err="1"/>
              <a:t>Gysga</a:t>
            </a:r>
            <a:r>
              <a:rPr lang="en-US" b="1" dirty="0"/>
              <a:t> </a:t>
            </a:r>
            <a:r>
              <a:rPr lang="en-US" b="1" dirty="0" err="1"/>
              <a:t>wagtlaýyn</a:t>
            </a:r>
            <a:r>
              <a:rPr lang="en-US" b="1" dirty="0"/>
              <a:t> </a:t>
            </a:r>
            <a:r>
              <a:rPr lang="en-US" b="1" dirty="0" err="1"/>
              <a:t>ýat</a:t>
            </a:r>
            <a:r>
              <a:rPr lang="en-US" b="1" dirty="0"/>
              <a:t> </a:t>
            </a:r>
            <a:r>
              <a:rPr lang="en-US" dirty="0"/>
              <a:t>– </a:t>
            </a:r>
            <a:r>
              <a:rPr lang="en-US" dirty="0" err="1"/>
              <a:t>bu</a:t>
            </a:r>
            <a:r>
              <a:rPr lang="en-US" dirty="0"/>
              <a:t> </a:t>
            </a:r>
            <a:r>
              <a:rPr lang="en-US" dirty="0" err="1"/>
              <a:t>adamyň</a:t>
            </a:r>
            <a:r>
              <a:rPr lang="en-US" dirty="0"/>
              <a:t> </a:t>
            </a:r>
            <a:r>
              <a:rPr lang="en-US" dirty="0" err="1"/>
              <a:t>materialyň</a:t>
            </a:r>
            <a:r>
              <a:rPr lang="en-US" dirty="0"/>
              <a:t> </a:t>
            </a:r>
            <a:r>
              <a:rPr lang="en-US" dirty="0" err="1"/>
              <a:t>mazmunyny</a:t>
            </a:r>
            <a:r>
              <a:rPr lang="en-US" dirty="0"/>
              <a:t> </a:t>
            </a:r>
            <a:r>
              <a:rPr lang="en-US" dirty="0" err="1"/>
              <a:t>örän</a:t>
            </a:r>
            <a:r>
              <a:rPr lang="en-US" dirty="0"/>
              <a:t> </a:t>
            </a:r>
            <a:r>
              <a:rPr lang="en-US" dirty="0" err="1"/>
              <a:t>az</a:t>
            </a:r>
            <a:r>
              <a:rPr lang="en-US" dirty="0"/>
              <a:t> </a:t>
            </a:r>
            <a:r>
              <a:rPr lang="en-US" dirty="0" err="1"/>
              <a:t>wagtlyk</a:t>
            </a:r>
            <a:r>
              <a:rPr lang="en-US" dirty="0"/>
              <a:t> </a:t>
            </a:r>
            <a:r>
              <a:rPr lang="en-US" dirty="0" err="1"/>
              <a:t>ýatda</a:t>
            </a:r>
            <a:r>
              <a:rPr lang="en-US" dirty="0"/>
              <a:t> </a:t>
            </a:r>
            <a:r>
              <a:rPr lang="en-US" dirty="0" err="1"/>
              <a:t>galdyryp</a:t>
            </a:r>
            <a:r>
              <a:rPr lang="en-US" dirty="0"/>
              <a:t>, </a:t>
            </a:r>
            <a:r>
              <a:rPr lang="en-US" dirty="0" err="1"/>
              <a:t>soňra</a:t>
            </a:r>
            <a:r>
              <a:rPr lang="en-US" dirty="0"/>
              <a:t> </a:t>
            </a:r>
            <a:r>
              <a:rPr lang="en-US" dirty="0" err="1"/>
              <a:t>bolsa</a:t>
            </a:r>
            <a:r>
              <a:rPr lang="en-US" dirty="0"/>
              <a:t> </a:t>
            </a:r>
            <a:r>
              <a:rPr lang="en-US" dirty="0" err="1"/>
              <a:t>hiç</a:t>
            </a:r>
            <a:r>
              <a:rPr lang="en-US" dirty="0"/>
              <a:t> </a:t>
            </a:r>
            <a:r>
              <a:rPr lang="en-US" dirty="0" err="1"/>
              <a:t>hili</a:t>
            </a:r>
            <a:r>
              <a:rPr lang="en-US" dirty="0"/>
              <a:t> </a:t>
            </a:r>
            <a:r>
              <a:rPr lang="en-US" dirty="0" err="1"/>
              <a:t>huşa</a:t>
            </a:r>
            <a:r>
              <a:rPr lang="en-US" dirty="0"/>
              <a:t> </a:t>
            </a:r>
            <a:r>
              <a:rPr lang="en-US" dirty="0" err="1"/>
              <a:t>getirip</a:t>
            </a:r>
            <a:r>
              <a:rPr lang="en-US" dirty="0"/>
              <a:t> </a:t>
            </a:r>
            <a:r>
              <a:rPr lang="en-US" dirty="0" err="1"/>
              <a:t>bilmezligidir</a:t>
            </a:r>
            <a:r>
              <a:rPr lang="en-US" dirty="0"/>
              <a:t>. </a:t>
            </a:r>
            <a:r>
              <a:rPr lang="en-US" dirty="0" err="1"/>
              <a:t>Gysga</a:t>
            </a:r>
            <a:r>
              <a:rPr lang="en-US" dirty="0"/>
              <a:t> </a:t>
            </a:r>
            <a:r>
              <a:rPr lang="en-US" dirty="0" err="1"/>
              <a:t>wagtlaýyn</a:t>
            </a:r>
            <a:r>
              <a:rPr lang="en-US" dirty="0"/>
              <a:t> </a:t>
            </a:r>
            <a:r>
              <a:rPr lang="en-US" dirty="0" err="1"/>
              <a:t>ýat</a:t>
            </a:r>
            <a:r>
              <a:rPr lang="en-US" dirty="0"/>
              <a:t> </a:t>
            </a:r>
            <a:r>
              <a:rPr lang="en-US" dirty="0" err="1"/>
              <a:t>dürli</a:t>
            </a:r>
            <a:r>
              <a:rPr lang="en-US" dirty="0"/>
              <a:t> </a:t>
            </a:r>
            <a:r>
              <a:rPr lang="en-US" dirty="0" err="1"/>
              <a:t>işlerde</a:t>
            </a:r>
            <a:r>
              <a:rPr lang="en-US" dirty="0"/>
              <a:t> </a:t>
            </a:r>
            <a:r>
              <a:rPr lang="en-US" dirty="0" err="1"/>
              <a:t>işleýän</a:t>
            </a:r>
            <a:r>
              <a:rPr lang="en-US" dirty="0"/>
              <a:t> </a:t>
            </a:r>
            <a:r>
              <a:rPr lang="en-US" dirty="0" err="1"/>
              <a:t>adamlarda</a:t>
            </a:r>
            <a:r>
              <a:rPr lang="en-US" dirty="0"/>
              <a:t> </a:t>
            </a:r>
            <a:r>
              <a:rPr lang="en-US" dirty="0" err="1"/>
              <a:t>bolup</a:t>
            </a:r>
            <a:r>
              <a:rPr lang="en-US" dirty="0"/>
              <a:t> </a:t>
            </a:r>
            <a:r>
              <a:rPr lang="en-US" dirty="0" err="1"/>
              <a:t>geçýär</a:t>
            </a:r>
            <a:r>
              <a:rPr lang="en-US" dirty="0"/>
              <a:t>. </a:t>
            </a:r>
            <a:r>
              <a:rPr lang="en-US" dirty="0" err="1"/>
              <a:t>Sözlemleri</a:t>
            </a:r>
            <a:r>
              <a:rPr lang="en-US" dirty="0"/>
              <a:t> </a:t>
            </a:r>
            <a:r>
              <a:rPr lang="en-US" dirty="0" err="1"/>
              <a:t>çap</a:t>
            </a:r>
            <a:r>
              <a:rPr lang="en-US" dirty="0"/>
              <a:t> </a:t>
            </a:r>
            <a:r>
              <a:rPr lang="en-US" dirty="0" err="1"/>
              <a:t>edýän</a:t>
            </a:r>
            <a:r>
              <a:rPr lang="en-US" dirty="0"/>
              <a:t> operator </a:t>
            </a:r>
            <a:r>
              <a:rPr lang="en-US" dirty="0" err="1"/>
              <a:t>ýazýan</a:t>
            </a:r>
            <a:r>
              <a:rPr lang="en-US" dirty="0"/>
              <a:t> </a:t>
            </a:r>
            <a:r>
              <a:rPr lang="en-US" dirty="0" err="1"/>
              <a:t>sözleriniň</a:t>
            </a:r>
            <a:r>
              <a:rPr lang="en-US" dirty="0"/>
              <a:t> </a:t>
            </a:r>
            <a:r>
              <a:rPr lang="en-US" dirty="0" err="1"/>
              <a:t>diňe</a:t>
            </a:r>
            <a:r>
              <a:rPr lang="en-US" dirty="0"/>
              <a:t> </a:t>
            </a:r>
            <a:r>
              <a:rPr lang="en-US" dirty="0" err="1"/>
              <a:t>käbirini</a:t>
            </a:r>
            <a:r>
              <a:rPr lang="en-US" dirty="0"/>
              <a:t> </a:t>
            </a:r>
            <a:r>
              <a:rPr lang="en-US" dirty="0" err="1"/>
              <a:t>ýatda</a:t>
            </a:r>
            <a:r>
              <a:rPr lang="en-US" dirty="0"/>
              <a:t> </a:t>
            </a:r>
            <a:r>
              <a:rPr lang="en-US" dirty="0" err="1"/>
              <a:t>galdyraýmasa</a:t>
            </a:r>
            <a:r>
              <a:rPr lang="en-US" dirty="0"/>
              <a:t>, </a:t>
            </a:r>
            <a:r>
              <a:rPr lang="en-US" dirty="0" err="1"/>
              <a:t>onuň</a:t>
            </a:r>
            <a:r>
              <a:rPr lang="en-US" dirty="0"/>
              <a:t> </a:t>
            </a:r>
            <a:r>
              <a:rPr lang="en-US" dirty="0" err="1"/>
              <a:t>köp</a:t>
            </a:r>
            <a:r>
              <a:rPr lang="en-US" dirty="0"/>
              <a:t> </a:t>
            </a:r>
            <a:r>
              <a:rPr lang="en-US" dirty="0" err="1"/>
              <a:t>bölegini</a:t>
            </a:r>
            <a:r>
              <a:rPr lang="en-US" dirty="0"/>
              <a:t> </a:t>
            </a:r>
            <a:r>
              <a:rPr lang="en-US" dirty="0" err="1"/>
              <a:t>örän</a:t>
            </a:r>
            <a:r>
              <a:rPr lang="en-US" dirty="0"/>
              <a:t> </a:t>
            </a:r>
            <a:r>
              <a:rPr lang="en-US" dirty="0" err="1"/>
              <a:t>gysga</a:t>
            </a:r>
            <a:r>
              <a:rPr lang="en-US" dirty="0"/>
              <a:t> </a:t>
            </a:r>
            <a:r>
              <a:rPr lang="en-US" dirty="0" err="1"/>
              <a:t>wagtyň</a:t>
            </a:r>
            <a:r>
              <a:rPr lang="en-US" dirty="0"/>
              <a:t> </a:t>
            </a:r>
            <a:r>
              <a:rPr lang="en-US" dirty="0" err="1"/>
              <a:t>içinde</a:t>
            </a:r>
            <a:r>
              <a:rPr lang="en-US" dirty="0"/>
              <a:t> </a:t>
            </a:r>
            <a:r>
              <a:rPr lang="en-US" dirty="0" err="1"/>
              <a:t>ýatdan</a:t>
            </a:r>
            <a:r>
              <a:rPr lang="en-US" dirty="0"/>
              <a:t> </a:t>
            </a:r>
            <a:r>
              <a:rPr lang="en-US" dirty="0" err="1"/>
              <a:t>çykarýar</a:t>
            </a:r>
            <a:r>
              <a:rPr lang="en-US" dirty="0"/>
              <a:t>. </a:t>
            </a:r>
            <a:r>
              <a:rPr lang="en-US" dirty="0" err="1"/>
              <a:t>Şeýle</a:t>
            </a:r>
            <a:r>
              <a:rPr lang="en-US" dirty="0"/>
              <a:t> </a:t>
            </a:r>
            <a:r>
              <a:rPr lang="en-US" dirty="0" err="1"/>
              <a:t>ýagdaýy</a:t>
            </a:r>
            <a:r>
              <a:rPr lang="en-US" dirty="0"/>
              <a:t> </a:t>
            </a:r>
            <a:r>
              <a:rPr lang="en-US" dirty="0" err="1"/>
              <a:t>terjimeçide</a:t>
            </a:r>
            <a:r>
              <a:rPr lang="en-US" dirty="0"/>
              <a:t> hem </a:t>
            </a:r>
            <a:r>
              <a:rPr lang="en-US" dirty="0" err="1"/>
              <a:t>görmek</a:t>
            </a:r>
            <a:r>
              <a:rPr lang="en-US" dirty="0"/>
              <a:t> </a:t>
            </a:r>
            <a:r>
              <a:rPr lang="en-US" dirty="0" err="1"/>
              <a:t>bolýar</a:t>
            </a:r>
            <a:r>
              <a:rPr lang="en-US" dirty="0"/>
              <a:t>. </a:t>
            </a:r>
            <a:r>
              <a:rPr lang="en-US" dirty="0" err="1"/>
              <a:t>Gysga</a:t>
            </a:r>
            <a:r>
              <a:rPr lang="en-US" dirty="0"/>
              <a:t> </a:t>
            </a:r>
            <a:r>
              <a:rPr lang="en-US" dirty="0" err="1"/>
              <a:t>wagtlaýyn</a:t>
            </a:r>
            <a:r>
              <a:rPr lang="en-US" dirty="0"/>
              <a:t> </a:t>
            </a:r>
            <a:r>
              <a:rPr lang="en-US" dirty="0" err="1"/>
              <a:t>ýada</a:t>
            </a:r>
            <a:r>
              <a:rPr lang="en-US" dirty="0"/>
              <a:t> </a:t>
            </a:r>
            <a:r>
              <a:rPr lang="en-US" dirty="0" err="1"/>
              <a:t>degişli</a:t>
            </a:r>
            <a:r>
              <a:rPr lang="en-US" dirty="0"/>
              <a:t> </a:t>
            </a:r>
            <a:r>
              <a:rPr lang="en-US" dirty="0" err="1"/>
              <a:t>tejribe</a:t>
            </a:r>
            <a:r>
              <a:rPr lang="en-US" dirty="0"/>
              <a:t> </a:t>
            </a:r>
            <a:r>
              <a:rPr lang="en-US" dirty="0" err="1"/>
              <a:t>geçirmek</a:t>
            </a:r>
            <a:r>
              <a:rPr lang="en-US" dirty="0"/>
              <a:t> </a:t>
            </a:r>
            <a:r>
              <a:rPr lang="en-US" dirty="0" err="1"/>
              <a:t>bolýar</a:t>
            </a:r>
            <a:r>
              <a:rPr lang="en-US" dirty="0"/>
              <a:t>. </a:t>
            </a:r>
            <a:r>
              <a:rPr lang="en-US" dirty="0" err="1"/>
              <a:t>Okuwçylara</a:t>
            </a:r>
            <a:r>
              <a:rPr lang="en-US" dirty="0"/>
              <a:t> 20 </a:t>
            </a:r>
            <a:r>
              <a:rPr lang="en-US" dirty="0" err="1"/>
              <a:t>sany</a:t>
            </a:r>
            <a:r>
              <a:rPr lang="en-US" dirty="0"/>
              <a:t> </a:t>
            </a:r>
            <a:r>
              <a:rPr lang="en-US" dirty="0" err="1"/>
              <a:t>sözi</a:t>
            </a:r>
            <a:r>
              <a:rPr lang="en-US" dirty="0"/>
              <a:t> </a:t>
            </a:r>
            <a:r>
              <a:rPr lang="en-US" dirty="0" err="1"/>
              <a:t>okap</a:t>
            </a:r>
            <a:r>
              <a:rPr lang="en-US" dirty="0"/>
              <a:t> </a:t>
            </a:r>
            <a:r>
              <a:rPr lang="en-US" dirty="0" err="1"/>
              <a:t>berip</a:t>
            </a:r>
            <a:r>
              <a:rPr lang="en-US" dirty="0"/>
              <a:t>, </a:t>
            </a:r>
            <a:r>
              <a:rPr lang="en-US" dirty="0" err="1"/>
              <a:t>yzygiderli</a:t>
            </a:r>
            <a:r>
              <a:rPr lang="en-US" dirty="0"/>
              <a:t> </a:t>
            </a:r>
            <a:r>
              <a:rPr lang="en-US" dirty="0" err="1"/>
              <a:t>ýat</a:t>
            </a:r>
            <a:r>
              <a:rPr lang="en-US" dirty="0"/>
              <a:t> </a:t>
            </a:r>
            <a:r>
              <a:rPr lang="en-US" dirty="0" err="1"/>
              <a:t>tutmagy</a:t>
            </a:r>
            <a:r>
              <a:rPr lang="en-US" dirty="0"/>
              <a:t> </a:t>
            </a:r>
            <a:r>
              <a:rPr lang="en-US" dirty="0" err="1"/>
              <a:t>tabşyrýaryn</a:t>
            </a:r>
            <a:r>
              <a:rPr lang="en-US" dirty="0"/>
              <a:t>. </a:t>
            </a:r>
            <a:r>
              <a:rPr lang="en-US" dirty="0" err="1"/>
              <a:t>Aýdylan</a:t>
            </a:r>
            <a:r>
              <a:rPr lang="en-US" dirty="0"/>
              <a:t> </a:t>
            </a:r>
            <a:r>
              <a:rPr lang="en-US" dirty="0" err="1"/>
              <a:t>sözleri</a:t>
            </a:r>
            <a:r>
              <a:rPr lang="en-US" dirty="0"/>
              <a:t> </a:t>
            </a:r>
            <a:r>
              <a:rPr lang="en-US" dirty="0" err="1"/>
              <a:t>okuwçylardan</a:t>
            </a:r>
            <a:r>
              <a:rPr lang="en-US" dirty="0"/>
              <a:t> </a:t>
            </a:r>
            <a:r>
              <a:rPr lang="en-US" dirty="0" err="1"/>
              <a:t>yzygiderlilikde</a:t>
            </a:r>
            <a:r>
              <a:rPr lang="en-US" dirty="0"/>
              <a:t> </a:t>
            </a:r>
            <a:r>
              <a:rPr lang="en-US" dirty="0" err="1"/>
              <a:t>aýtmak</a:t>
            </a:r>
            <a:r>
              <a:rPr lang="en-US" dirty="0"/>
              <a:t> </a:t>
            </a:r>
            <a:r>
              <a:rPr lang="en-US" dirty="0" err="1"/>
              <a:t>talap</a:t>
            </a:r>
            <a:r>
              <a:rPr lang="en-US" dirty="0"/>
              <a:t> </a:t>
            </a:r>
            <a:r>
              <a:rPr lang="en-US" dirty="0" err="1"/>
              <a:t>edilende</a:t>
            </a:r>
            <a:r>
              <a:rPr lang="en-US" dirty="0"/>
              <a:t>, </a:t>
            </a:r>
            <a:r>
              <a:rPr lang="en-US" dirty="0" err="1"/>
              <a:t>doly</a:t>
            </a:r>
            <a:r>
              <a:rPr lang="en-US" dirty="0"/>
              <a:t> </a:t>
            </a:r>
            <a:r>
              <a:rPr lang="en-US" dirty="0" err="1"/>
              <a:t>ýada</a:t>
            </a:r>
            <a:r>
              <a:rPr lang="en-US" dirty="0"/>
              <a:t> </a:t>
            </a:r>
            <a:r>
              <a:rPr lang="en-US" dirty="0" err="1"/>
              <a:t>düşürip</a:t>
            </a:r>
            <a:r>
              <a:rPr lang="en-US" dirty="0"/>
              <a:t> </a:t>
            </a:r>
            <a:r>
              <a:rPr lang="en-US" dirty="0" err="1"/>
              <a:t>bilmeýärler</a:t>
            </a:r>
            <a:r>
              <a:rPr lang="en-US" dirty="0"/>
              <a:t>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3368327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00877" y="634482"/>
            <a:ext cx="10515600" cy="5654448"/>
          </a:xfrm>
        </p:spPr>
        <p:txBody>
          <a:bodyPr/>
          <a:lstStyle/>
          <a:p>
            <a:r>
              <a:rPr lang="en-US" b="1" dirty="0" err="1"/>
              <a:t>Uzak</a:t>
            </a:r>
            <a:r>
              <a:rPr lang="en-US" b="1" dirty="0"/>
              <a:t> </a:t>
            </a:r>
            <a:r>
              <a:rPr lang="en-US" b="1" dirty="0" err="1"/>
              <a:t>wagtlyk</a:t>
            </a:r>
            <a:r>
              <a:rPr lang="en-US" b="1" dirty="0"/>
              <a:t> </a:t>
            </a:r>
            <a:r>
              <a:rPr lang="en-US" b="1" dirty="0" err="1"/>
              <a:t>ýat</a:t>
            </a:r>
            <a:r>
              <a:rPr lang="en-US" b="1" dirty="0"/>
              <a:t> </a:t>
            </a:r>
            <a:r>
              <a:rPr lang="en-US" dirty="0"/>
              <a:t>– </a:t>
            </a:r>
            <a:r>
              <a:rPr lang="en-US" dirty="0" err="1"/>
              <a:t>bu</a:t>
            </a:r>
            <a:r>
              <a:rPr lang="en-US" dirty="0"/>
              <a:t> </a:t>
            </a:r>
            <a:r>
              <a:rPr lang="en-US" dirty="0" err="1"/>
              <a:t>adamyň</a:t>
            </a:r>
            <a:r>
              <a:rPr lang="en-US" dirty="0"/>
              <a:t> </a:t>
            </a:r>
            <a:r>
              <a:rPr lang="en-US" dirty="0" err="1"/>
              <a:t>materialyň</a:t>
            </a:r>
            <a:r>
              <a:rPr lang="en-US" dirty="0"/>
              <a:t> </a:t>
            </a:r>
            <a:r>
              <a:rPr lang="en-US" dirty="0" err="1"/>
              <a:t>mazmunyny</a:t>
            </a:r>
            <a:r>
              <a:rPr lang="en-US" dirty="0"/>
              <a:t> </a:t>
            </a:r>
            <a:r>
              <a:rPr lang="en-US" dirty="0" err="1"/>
              <a:t>örän</a:t>
            </a:r>
            <a:r>
              <a:rPr lang="en-US" dirty="0"/>
              <a:t> </a:t>
            </a:r>
            <a:r>
              <a:rPr lang="en-US" dirty="0" err="1"/>
              <a:t>uzak</a:t>
            </a:r>
            <a:r>
              <a:rPr lang="en-US" dirty="0"/>
              <a:t> </a:t>
            </a:r>
            <a:r>
              <a:rPr lang="en-US" dirty="0" err="1"/>
              <a:t>wagtlap</a:t>
            </a:r>
            <a:r>
              <a:rPr lang="en-US" dirty="0"/>
              <a:t>, </a:t>
            </a:r>
            <a:r>
              <a:rPr lang="en-US" dirty="0" err="1"/>
              <a:t>hatda</a:t>
            </a:r>
            <a:r>
              <a:rPr lang="en-US" dirty="0"/>
              <a:t> </a:t>
            </a:r>
            <a:r>
              <a:rPr lang="en-US" dirty="0" err="1"/>
              <a:t>ömrüniň</a:t>
            </a:r>
            <a:r>
              <a:rPr lang="en-US" dirty="0"/>
              <a:t> </a:t>
            </a:r>
            <a:r>
              <a:rPr lang="en-US" dirty="0" err="1"/>
              <a:t>ahyryna</a:t>
            </a:r>
            <a:r>
              <a:rPr lang="en-US" dirty="0"/>
              <a:t> </a:t>
            </a:r>
            <a:r>
              <a:rPr lang="en-US" dirty="0" err="1"/>
              <a:t>çenli</a:t>
            </a:r>
            <a:r>
              <a:rPr lang="en-US" dirty="0"/>
              <a:t> </a:t>
            </a:r>
            <a:r>
              <a:rPr lang="en-US" dirty="0" err="1"/>
              <a:t>ýatda</a:t>
            </a:r>
            <a:r>
              <a:rPr lang="en-US" dirty="0"/>
              <a:t> </a:t>
            </a:r>
            <a:r>
              <a:rPr lang="en-US" dirty="0" err="1"/>
              <a:t>galdyrmagy</a:t>
            </a:r>
            <a:r>
              <a:rPr lang="en-US" dirty="0"/>
              <a:t> we </a:t>
            </a:r>
            <a:r>
              <a:rPr lang="en-US" dirty="0" err="1"/>
              <a:t>islendik</a:t>
            </a:r>
            <a:r>
              <a:rPr lang="en-US" dirty="0"/>
              <a:t> </a:t>
            </a:r>
            <a:r>
              <a:rPr lang="en-US" dirty="0" err="1"/>
              <a:t>halatda</a:t>
            </a:r>
            <a:r>
              <a:rPr lang="en-US" dirty="0"/>
              <a:t> </a:t>
            </a:r>
            <a:r>
              <a:rPr lang="en-US" dirty="0" err="1"/>
              <a:t>bolsa</a:t>
            </a:r>
            <a:r>
              <a:rPr lang="en-US" dirty="0"/>
              <a:t> </a:t>
            </a:r>
            <a:r>
              <a:rPr lang="en-US" dirty="0" err="1"/>
              <a:t>ony</a:t>
            </a:r>
            <a:r>
              <a:rPr lang="en-US" dirty="0"/>
              <a:t> </a:t>
            </a:r>
            <a:r>
              <a:rPr lang="en-US" dirty="0" err="1"/>
              <a:t>huşa</a:t>
            </a:r>
            <a:r>
              <a:rPr lang="en-US" dirty="0"/>
              <a:t> </a:t>
            </a:r>
            <a:r>
              <a:rPr lang="en-US" dirty="0" err="1"/>
              <a:t>getirip</a:t>
            </a:r>
            <a:r>
              <a:rPr lang="en-US" dirty="0"/>
              <a:t> </a:t>
            </a:r>
            <a:r>
              <a:rPr lang="en-US" dirty="0" err="1"/>
              <a:t>bilmegidir</a:t>
            </a:r>
            <a:r>
              <a:rPr lang="en-US" dirty="0"/>
              <a:t>. </a:t>
            </a:r>
            <a:r>
              <a:rPr lang="en-US" dirty="0" err="1"/>
              <a:t>Uzak</a:t>
            </a:r>
            <a:r>
              <a:rPr lang="en-US" dirty="0"/>
              <a:t> </a:t>
            </a:r>
            <a:r>
              <a:rPr lang="en-US" dirty="0" err="1"/>
              <a:t>wagtlyk</a:t>
            </a:r>
            <a:r>
              <a:rPr lang="en-US" dirty="0"/>
              <a:t> </a:t>
            </a:r>
            <a:r>
              <a:rPr lang="en-US" dirty="0" err="1"/>
              <a:t>ýat</a:t>
            </a:r>
            <a:r>
              <a:rPr lang="en-US" dirty="0"/>
              <a:t> </a:t>
            </a:r>
            <a:r>
              <a:rPr lang="en-US" dirty="0" err="1"/>
              <a:t>adama</a:t>
            </a:r>
            <a:r>
              <a:rPr lang="en-US" dirty="0"/>
              <a:t> </a:t>
            </a:r>
            <a:r>
              <a:rPr lang="en-US" dirty="0" err="1"/>
              <a:t>elmydama</a:t>
            </a:r>
            <a:r>
              <a:rPr lang="en-US" dirty="0"/>
              <a:t> </a:t>
            </a:r>
            <a:r>
              <a:rPr lang="en-US" dirty="0" err="1"/>
              <a:t>gerekdir</a:t>
            </a:r>
            <a:r>
              <a:rPr lang="en-US" dirty="0"/>
              <a:t>. </a:t>
            </a:r>
            <a:r>
              <a:rPr lang="en-US" dirty="0" err="1"/>
              <a:t>Sebäbi</a:t>
            </a:r>
            <a:r>
              <a:rPr lang="en-US" dirty="0"/>
              <a:t> </a:t>
            </a:r>
            <a:r>
              <a:rPr lang="en-US" dirty="0" err="1"/>
              <a:t>adam</a:t>
            </a:r>
            <a:r>
              <a:rPr lang="en-US" dirty="0"/>
              <a:t> </a:t>
            </a:r>
            <a:r>
              <a:rPr lang="en-US" dirty="0" err="1"/>
              <a:t>öz</a:t>
            </a:r>
            <a:r>
              <a:rPr lang="en-US" dirty="0"/>
              <a:t> </a:t>
            </a:r>
            <a:r>
              <a:rPr lang="en-US" dirty="0" err="1"/>
              <a:t>daş-töweregini</a:t>
            </a:r>
            <a:r>
              <a:rPr lang="en-US" dirty="0"/>
              <a:t> </a:t>
            </a:r>
            <a:r>
              <a:rPr lang="en-US" dirty="0" err="1"/>
              <a:t>gurşap</a:t>
            </a:r>
            <a:r>
              <a:rPr lang="en-US" dirty="0"/>
              <a:t> </a:t>
            </a:r>
            <a:r>
              <a:rPr lang="en-US" dirty="0" err="1"/>
              <a:t>alan</a:t>
            </a:r>
            <a:r>
              <a:rPr lang="en-US" dirty="0"/>
              <a:t> </a:t>
            </a:r>
            <a:r>
              <a:rPr lang="en-US" dirty="0" err="1"/>
              <a:t>predmetleri</a:t>
            </a:r>
            <a:r>
              <a:rPr lang="en-US" dirty="0"/>
              <a:t>, </a:t>
            </a:r>
            <a:r>
              <a:rPr lang="en-US" dirty="0" err="1"/>
              <a:t>olaryň</a:t>
            </a:r>
            <a:r>
              <a:rPr lang="en-US" dirty="0"/>
              <a:t> </a:t>
            </a:r>
            <a:r>
              <a:rPr lang="en-US" dirty="0" err="1"/>
              <a:t>dürli</a:t>
            </a:r>
            <a:r>
              <a:rPr lang="en-US" dirty="0"/>
              <a:t> </a:t>
            </a:r>
            <a:r>
              <a:rPr lang="en-US" dirty="0" err="1"/>
              <a:t>häsiýetlerini</a:t>
            </a:r>
            <a:r>
              <a:rPr lang="en-US" dirty="0"/>
              <a:t>, </a:t>
            </a:r>
            <a:r>
              <a:rPr lang="en-US" dirty="0" err="1"/>
              <a:t>atlaryny</a:t>
            </a:r>
            <a:r>
              <a:rPr lang="en-US" dirty="0"/>
              <a:t> we </a:t>
            </a:r>
            <a:r>
              <a:rPr lang="en-US" dirty="0" err="1"/>
              <a:t>aýratynlyklaryny</a:t>
            </a:r>
            <a:r>
              <a:rPr lang="en-US" dirty="0"/>
              <a:t> </a:t>
            </a:r>
            <a:r>
              <a:rPr lang="en-US" dirty="0" err="1"/>
              <a:t>uzak</a:t>
            </a:r>
            <a:r>
              <a:rPr lang="en-US" dirty="0"/>
              <a:t> </a:t>
            </a:r>
            <a:r>
              <a:rPr lang="en-US" dirty="0" err="1"/>
              <a:t>wagtlap</a:t>
            </a:r>
            <a:r>
              <a:rPr lang="en-US" dirty="0"/>
              <a:t> </a:t>
            </a:r>
            <a:r>
              <a:rPr lang="en-US" dirty="0" err="1"/>
              <a:t>ýatda</a:t>
            </a:r>
            <a:r>
              <a:rPr lang="en-US" dirty="0"/>
              <a:t> </a:t>
            </a:r>
            <a:r>
              <a:rPr lang="en-US" dirty="0" err="1"/>
              <a:t>galdyrmalydyr</a:t>
            </a:r>
            <a:r>
              <a:rPr lang="en-US" dirty="0"/>
              <a:t>. Adam </a:t>
            </a:r>
            <a:r>
              <a:rPr lang="en-US" dirty="0" err="1"/>
              <a:t>öz</a:t>
            </a:r>
            <a:r>
              <a:rPr lang="en-US" dirty="0"/>
              <a:t> </a:t>
            </a:r>
            <a:r>
              <a:rPr lang="en-US" dirty="0" err="1"/>
              <a:t>adyny</a:t>
            </a:r>
            <a:r>
              <a:rPr lang="en-US" dirty="0"/>
              <a:t>, </a:t>
            </a:r>
            <a:r>
              <a:rPr lang="en-US" dirty="0" err="1"/>
              <a:t>öz</a:t>
            </a:r>
            <a:r>
              <a:rPr lang="en-US" dirty="0"/>
              <a:t> </a:t>
            </a:r>
            <a:r>
              <a:rPr lang="en-US" dirty="0" err="1"/>
              <a:t>maşgala</a:t>
            </a:r>
            <a:r>
              <a:rPr lang="en-US" dirty="0"/>
              <a:t> </a:t>
            </a:r>
            <a:r>
              <a:rPr lang="en-US" dirty="0" err="1"/>
              <a:t>agzalaryndaky</a:t>
            </a:r>
            <a:r>
              <a:rPr lang="en-US" dirty="0"/>
              <a:t> </a:t>
            </a:r>
            <a:r>
              <a:rPr lang="en-US" dirty="0" err="1"/>
              <a:t>adamlaryň</a:t>
            </a:r>
            <a:r>
              <a:rPr lang="en-US" dirty="0"/>
              <a:t> </a:t>
            </a:r>
            <a:r>
              <a:rPr lang="en-US" dirty="0" err="1"/>
              <a:t>atlaryny</a:t>
            </a:r>
            <a:r>
              <a:rPr lang="en-US" dirty="0"/>
              <a:t>, </a:t>
            </a:r>
            <a:r>
              <a:rPr lang="en-US" dirty="0" err="1"/>
              <a:t>ýaşaýan</a:t>
            </a:r>
            <a:r>
              <a:rPr lang="en-US" dirty="0"/>
              <a:t> </a:t>
            </a:r>
            <a:r>
              <a:rPr lang="en-US" dirty="0" err="1"/>
              <a:t>ýerine</a:t>
            </a:r>
            <a:r>
              <a:rPr lang="en-US" dirty="0"/>
              <a:t> </a:t>
            </a:r>
            <a:r>
              <a:rPr lang="en-US" dirty="0" err="1"/>
              <a:t>gündelik</a:t>
            </a:r>
            <a:r>
              <a:rPr lang="en-US" dirty="0"/>
              <a:t> </a:t>
            </a:r>
            <a:r>
              <a:rPr lang="en-US" dirty="0" err="1"/>
              <a:t>ulanýan</a:t>
            </a:r>
            <a:r>
              <a:rPr lang="en-US" dirty="0"/>
              <a:t> </a:t>
            </a:r>
            <a:r>
              <a:rPr lang="en-US" dirty="0" err="1"/>
              <a:t>esbaplaryny</a:t>
            </a:r>
            <a:r>
              <a:rPr lang="en-US" dirty="0"/>
              <a:t> </a:t>
            </a:r>
            <a:r>
              <a:rPr lang="en-US" dirty="0" err="1"/>
              <a:t>uzak</a:t>
            </a:r>
            <a:r>
              <a:rPr lang="en-US" dirty="0"/>
              <a:t> </a:t>
            </a:r>
            <a:r>
              <a:rPr lang="en-US" dirty="0" err="1"/>
              <a:t>wagtlap</a:t>
            </a:r>
            <a:r>
              <a:rPr lang="en-US" dirty="0"/>
              <a:t> </a:t>
            </a:r>
            <a:r>
              <a:rPr lang="en-US" dirty="0" err="1"/>
              <a:t>ýatda</a:t>
            </a:r>
            <a:r>
              <a:rPr lang="en-US" dirty="0"/>
              <a:t> </a:t>
            </a:r>
            <a:r>
              <a:rPr lang="en-US" dirty="0" err="1"/>
              <a:t>galdyrýar</a:t>
            </a:r>
            <a:r>
              <a:rPr lang="en-US" dirty="0"/>
              <a:t> we </a:t>
            </a:r>
            <a:r>
              <a:rPr lang="en-US" dirty="0" err="1"/>
              <a:t>hiç</a:t>
            </a:r>
            <a:r>
              <a:rPr lang="en-US" dirty="0"/>
              <a:t> </a:t>
            </a:r>
            <a:r>
              <a:rPr lang="en-US" dirty="0" err="1"/>
              <a:t>wagt</a:t>
            </a:r>
            <a:r>
              <a:rPr lang="en-US" dirty="0"/>
              <a:t> </a:t>
            </a:r>
            <a:r>
              <a:rPr lang="en-US" dirty="0" err="1"/>
              <a:t>ýatdan</a:t>
            </a:r>
            <a:r>
              <a:rPr lang="en-US" dirty="0"/>
              <a:t> </a:t>
            </a:r>
            <a:r>
              <a:rPr lang="en-US" dirty="0" err="1"/>
              <a:t>çykarmaýar</a:t>
            </a:r>
            <a:r>
              <a:rPr lang="en-US" dirty="0"/>
              <a:t>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7114461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59837" y="522514"/>
            <a:ext cx="11252718" cy="5803641"/>
          </a:xfrm>
        </p:spPr>
        <p:txBody>
          <a:bodyPr>
            <a:normAutofit lnSpcReduction="10000"/>
          </a:bodyPr>
          <a:lstStyle/>
          <a:p>
            <a:r>
              <a:rPr lang="en-US" b="1" dirty="0" err="1"/>
              <a:t>Operatiw</a:t>
            </a:r>
            <a:r>
              <a:rPr lang="en-US" b="1" dirty="0"/>
              <a:t> </a:t>
            </a:r>
            <a:r>
              <a:rPr lang="en-US" b="1" dirty="0" err="1"/>
              <a:t>ýat</a:t>
            </a:r>
            <a:r>
              <a:rPr lang="en-US" b="1" dirty="0"/>
              <a:t> </a:t>
            </a:r>
            <a:r>
              <a:rPr lang="en-US" dirty="0"/>
              <a:t>– </a:t>
            </a:r>
            <a:r>
              <a:rPr lang="en-US" dirty="0" err="1"/>
              <a:t>adamyň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işi</a:t>
            </a:r>
            <a:r>
              <a:rPr lang="en-US" dirty="0"/>
              <a:t>, </a:t>
            </a:r>
            <a:r>
              <a:rPr lang="en-US" dirty="0" err="1"/>
              <a:t>hereket</a:t>
            </a:r>
            <a:r>
              <a:rPr lang="en-US" dirty="0"/>
              <a:t> </a:t>
            </a:r>
            <a:r>
              <a:rPr lang="en-US" dirty="0" err="1"/>
              <a:t>operasiýasyny</a:t>
            </a:r>
            <a:r>
              <a:rPr lang="en-US" dirty="0"/>
              <a:t> </a:t>
            </a:r>
            <a:r>
              <a:rPr lang="en-US" dirty="0" err="1"/>
              <a:t>ýerine</a:t>
            </a:r>
            <a:r>
              <a:rPr lang="en-US" dirty="0"/>
              <a:t> </a:t>
            </a:r>
            <a:r>
              <a:rPr lang="en-US" dirty="0" err="1" smtClean="0"/>
              <a:t>ýetirmeli</a:t>
            </a:r>
            <a:r>
              <a:rPr lang="tk-TM" dirty="0" smtClean="0"/>
              <a:t> </a:t>
            </a:r>
            <a:r>
              <a:rPr lang="en-US" dirty="0" err="1" smtClean="0"/>
              <a:t>wagtynda</a:t>
            </a:r>
            <a:r>
              <a:rPr lang="en-US" dirty="0" smtClean="0"/>
              <a:t> </a:t>
            </a:r>
            <a:r>
              <a:rPr lang="en-US" dirty="0" err="1"/>
              <a:t>haýsy</a:t>
            </a:r>
            <a:r>
              <a:rPr lang="en-US" dirty="0"/>
              <a:t> hem </a:t>
            </a:r>
            <a:r>
              <a:rPr lang="en-US" dirty="0" err="1"/>
              <a:t>bolsa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maglumatyň</a:t>
            </a:r>
            <a:r>
              <a:rPr lang="en-US" dirty="0"/>
              <a:t> </a:t>
            </a:r>
            <a:r>
              <a:rPr lang="en-US" dirty="0" err="1"/>
              <a:t>wagtlaýyn</a:t>
            </a:r>
            <a:r>
              <a:rPr lang="en-US" dirty="0"/>
              <a:t> </a:t>
            </a:r>
            <a:r>
              <a:rPr lang="en-US" dirty="0" err="1"/>
              <a:t>ýada</a:t>
            </a:r>
            <a:r>
              <a:rPr lang="en-US" dirty="0"/>
              <a:t> </a:t>
            </a:r>
            <a:r>
              <a:rPr lang="en-US" dirty="0" err="1"/>
              <a:t>düşürilmegidir</a:t>
            </a:r>
            <a:r>
              <a:rPr lang="en-US" dirty="0"/>
              <a:t>. </a:t>
            </a:r>
            <a:r>
              <a:rPr lang="en-US" dirty="0" err="1"/>
              <a:t>Okuwçy</a:t>
            </a:r>
            <a:r>
              <a:rPr lang="en-US" dirty="0"/>
              <a:t> </a:t>
            </a:r>
            <a:r>
              <a:rPr lang="en-US" dirty="0" err="1"/>
              <a:t>matematiki</a:t>
            </a:r>
            <a:r>
              <a:rPr lang="en-US" dirty="0"/>
              <a:t> </a:t>
            </a:r>
            <a:r>
              <a:rPr lang="en-US" dirty="0" err="1"/>
              <a:t>meseleleri</a:t>
            </a:r>
            <a:r>
              <a:rPr lang="en-US" dirty="0"/>
              <a:t> </a:t>
            </a:r>
            <a:r>
              <a:rPr lang="en-US" dirty="0" err="1"/>
              <a:t>çözende</a:t>
            </a:r>
            <a:r>
              <a:rPr lang="en-US" dirty="0"/>
              <a:t>, </a:t>
            </a:r>
            <a:r>
              <a:rPr lang="en-US" dirty="0" err="1"/>
              <a:t>onuň</a:t>
            </a:r>
            <a:r>
              <a:rPr lang="en-US" dirty="0"/>
              <a:t> </a:t>
            </a:r>
            <a:r>
              <a:rPr lang="en-US" dirty="0" err="1"/>
              <a:t>dogry</a:t>
            </a:r>
            <a:r>
              <a:rPr lang="en-US" dirty="0"/>
              <a:t> </a:t>
            </a:r>
            <a:r>
              <a:rPr lang="en-US" dirty="0" err="1"/>
              <a:t>çözgüdini</a:t>
            </a:r>
            <a:r>
              <a:rPr lang="en-US" dirty="0"/>
              <a:t> </a:t>
            </a:r>
            <a:r>
              <a:rPr lang="en-US" dirty="0" err="1"/>
              <a:t>tapmak</a:t>
            </a:r>
            <a:r>
              <a:rPr lang="en-US" dirty="0"/>
              <a:t> </a:t>
            </a:r>
            <a:r>
              <a:rPr lang="en-US" dirty="0" err="1"/>
              <a:t>üçin</a:t>
            </a:r>
            <a:r>
              <a:rPr lang="en-US" dirty="0"/>
              <a:t> </a:t>
            </a:r>
            <a:r>
              <a:rPr lang="en-US" dirty="0" err="1"/>
              <a:t>çözgüdiň</a:t>
            </a:r>
            <a:r>
              <a:rPr lang="en-US" dirty="0"/>
              <a:t> </a:t>
            </a:r>
            <a:r>
              <a:rPr lang="en-US" dirty="0" err="1"/>
              <a:t>yzygiderliligini</a:t>
            </a:r>
            <a:r>
              <a:rPr lang="en-US" dirty="0"/>
              <a:t> </a:t>
            </a:r>
            <a:r>
              <a:rPr lang="en-US" dirty="0" err="1"/>
              <a:t>saklamak</a:t>
            </a:r>
            <a:r>
              <a:rPr lang="en-US" dirty="0"/>
              <a:t> </a:t>
            </a:r>
            <a:r>
              <a:rPr lang="en-US" dirty="0" err="1"/>
              <a:t>bilen</a:t>
            </a:r>
            <a:r>
              <a:rPr lang="en-US" dirty="0"/>
              <a:t> </a:t>
            </a:r>
            <a:r>
              <a:rPr lang="en-US" dirty="0" err="1"/>
              <a:t>baglanyşykly</a:t>
            </a:r>
            <a:r>
              <a:rPr lang="en-US" dirty="0"/>
              <a:t> </a:t>
            </a:r>
            <a:r>
              <a:rPr lang="en-US" dirty="0" err="1"/>
              <a:t>operasiýany</a:t>
            </a:r>
            <a:r>
              <a:rPr lang="en-US" dirty="0"/>
              <a:t> </a:t>
            </a:r>
            <a:r>
              <a:rPr lang="en-US" dirty="0" err="1"/>
              <a:t>wagtlaýynça</a:t>
            </a:r>
            <a:r>
              <a:rPr lang="en-US" dirty="0"/>
              <a:t> </a:t>
            </a:r>
            <a:r>
              <a:rPr lang="en-US" dirty="0" err="1"/>
              <a:t>ýatda</a:t>
            </a:r>
            <a:r>
              <a:rPr lang="en-US" dirty="0"/>
              <a:t> </a:t>
            </a:r>
            <a:r>
              <a:rPr lang="en-US" dirty="0" err="1"/>
              <a:t>saklamaly</a:t>
            </a:r>
            <a:r>
              <a:rPr lang="en-US" dirty="0"/>
              <a:t> </a:t>
            </a:r>
            <a:r>
              <a:rPr lang="en-US" dirty="0" err="1"/>
              <a:t>bolýar</a:t>
            </a:r>
            <a:r>
              <a:rPr lang="en-US" dirty="0"/>
              <a:t>. </a:t>
            </a:r>
            <a:r>
              <a:rPr lang="en-US" dirty="0" err="1"/>
              <a:t>Şol</a:t>
            </a:r>
            <a:r>
              <a:rPr lang="en-US" dirty="0"/>
              <a:t> </a:t>
            </a:r>
            <a:r>
              <a:rPr lang="en-US" dirty="0" err="1"/>
              <a:t>ulanylan</a:t>
            </a:r>
            <a:r>
              <a:rPr lang="en-US" dirty="0"/>
              <a:t> </a:t>
            </a:r>
            <a:r>
              <a:rPr lang="en-US" dirty="0" err="1"/>
              <a:t>operasiýa</a:t>
            </a:r>
            <a:r>
              <a:rPr lang="en-US" dirty="0"/>
              <a:t> </a:t>
            </a:r>
            <a:r>
              <a:rPr lang="en-US" dirty="0" err="1"/>
              <a:t>bolsa</a:t>
            </a:r>
            <a:r>
              <a:rPr lang="en-US" dirty="0"/>
              <a:t> </a:t>
            </a:r>
            <a:r>
              <a:rPr lang="en-US" dirty="0" err="1"/>
              <a:t>mesele</a:t>
            </a:r>
            <a:r>
              <a:rPr lang="en-US" dirty="0"/>
              <a:t> </a:t>
            </a:r>
            <a:r>
              <a:rPr lang="en-US" dirty="0" err="1"/>
              <a:t>çözülenden</a:t>
            </a:r>
            <a:r>
              <a:rPr lang="en-US" dirty="0"/>
              <a:t> </a:t>
            </a:r>
            <a:r>
              <a:rPr lang="en-US" dirty="0" err="1"/>
              <a:t>soň</a:t>
            </a:r>
            <a:r>
              <a:rPr lang="en-US" dirty="0"/>
              <a:t> </a:t>
            </a:r>
            <a:r>
              <a:rPr lang="en-US" dirty="0" err="1"/>
              <a:t>derrew</a:t>
            </a:r>
            <a:r>
              <a:rPr lang="en-US" dirty="0"/>
              <a:t> </a:t>
            </a:r>
            <a:r>
              <a:rPr lang="en-US" dirty="0" err="1"/>
              <a:t>ýatdan</a:t>
            </a:r>
            <a:r>
              <a:rPr lang="en-US" dirty="0"/>
              <a:t> </a:t>
            </a:r>
            <a:r>
              <a:rPr lang="en-US" dirty="0" err="1"/>
              <a:t>çykyp</a:t>
            </a:r>
            <a:r>
              <a:rPr lang="en-US" dirty="0"/>
              <a:t> </a:t>
            </a:r>
            <a:r>
              <a:rPr lang="en-US" dirty="0" err="1"/>
              <a:t>gidýär</a:t>
            </a:r>
            <a:r>
              <a:rPr lang="en-US" dirty="0"/>
              <a:t>. </a:t>
            </a:r>
            <a:r>
              <a:rPr lang="en-US" dirty="0" err="1"/>
              <a:t>Materialyň</a:t>
            </a:r>
            <a:r>
              <a:rPr lang="en-US" dirty="0"/>
              <a:t> </a:t>
            </a:r>
            <a:r>
              <a:rPr lang="en-US" dirty="0" err="1"/>
              <a:t>mazmunynyň</a:t>
            </a:r>
            <a:r>
              <a:rPr lang="en-US" dirty="0"/>
              <a:t> </a:t>
            </a:r>
            <a:r>
              <a:rPr lang="en-US" dirty="0" err="1"/>
              <a:t>gowy</a:t>
            </a:r>
            <a:r>
              <a:rPr lang="en-US" dirty="0"/>
              <a:t> </a:t>
            </a:r>
            <a:r>
              <a:rPr lang="en-US" dirty="0" err="1"/>
              <a:t>ýatda</a:t>
            </a:r>
            <a:r>
              <a:rPr lang="en-US" dirty="0"/>
              <a:t> </a:t>
            </a:r>
            <a:r>
              <a:rPr lang="en-US" dirty="0" err="1"/>
              <a:t>galmagyny</a:t>
            </a:r>
            <a:r>
              <a:rPr lang="en-US" dirty="0"/>
              <a:t> </a:t>
            </a:r>
            <a:r>
              <a:rPr lang="en-US" dirty="0" err="1"/>
              <a:t>guramak</a:t>
            </a:r>
            <a:r>
              <a:rPr lang="en-US" dirty="0"/>
              <a:t> </a:t>
            </a:r>
            <a:r>
              <a:rPr lang="en-US" dirty="0" err="1"/>
              <a:t>üçin</a:t>
            </a:r>
            <a:r>
              <a:rPr lang="en-US" dirty="0"/>
              <a:t> </a:t>
            </a:r>
            <a:r>
              <a:rPr lang="en-US" dirty="0" err="1"/>
              <a:t>ýadyň</a:t>
            </a:r>
            <a:r>
              <a:rPr lang="en-US" dirty="0"/>
              <a:t> </a:t>
            </a:r>
            <a:r>
              <a:rPr lang="en-US" dirty="0" err="1"/>
              <a:t>şeýle</a:t>
            </a:r>
            <a:r>
              <a:rPr lang="en-US" dirty="0"/>
              <a:t> </a:t>
            </a:r>
            <a:r>
              <a:rPr lang="en-US" dirty="0" err="1"/>
              <a:t>aýratynlyklaryny</a:t>
            </a:r>
            <a:r>
              <a:rPr lang="en-US" dirty="0"/>
              <a:t> </a:t>
            </a:r>
            <a:r>
              <a:rPr lang="en-US" dirty="0" err="1"/>
              <a:t>görkezmek</a:t>
            </a:r>
            <a:r>
              <a:rPr lang="en-US" dirty="0"/>
              <a:t> </a:t>
            </a:r>
            <a:r>
              <a:rPr lang="en-US" dirty="0" err="1"/>
              <a:t>bolar</a:t>
            </a:r>
            <a:r>
              <a:rPr lang="en-US" dirty="0"/>
              <a:t>. </a:t>
            </a:r>
            <a:r>
              <a:rPr lang="en-US" dirty="0" err="1"/>
              <a:t>Çalt</a:t>
            </a:r>
            <a:r>
              <a:rPr lang="en-US" dirty="0"/>
              <a:t> </a:t>
            </a:r>
            <a:r>
              <a:rPr lang="en-US" dirty="0" err="1"/>
              <a:t>ýatda</a:t>
            </a:r>
            <a:r>
              <a:rPr lang="en-US" dirty="0"/>
              <a:t> </a:t>
            </a:r>
            <a:r>
              <a:rPr lang="en-US" dirty="0" err="1"/>
              <a:t>saklamak</a:t>
            </a:r>
            <a:r>
              <a:rPr lang="en-US" dirty="0"/>
              <a:t> we </a:t>
            </a:r>
            <a:r>
              <a:rPr lang="en-US" dirty="0" err="1"/>
              <a:t>çalt</a:t>
            </a:r>
            <a:r>
              <a:rPr lang="en-US" dirty="0"/>
              <a:t> </a:t>
            </a:r>
            <a:r>
              <a:rPr lang="en-US" dirty="0" err="1"/>
              <a:t>ýatdan</a:t>
            </a:r>
            <a:r>
              <a:rPr lang="en-US" dirty="0"/>
              <a:t> </a:t>
            </a:r>
            <a:r>
              <a:rPr lang="en-US" dirty="0" err="1"/>
              <a:t>çykarmak</a:t>
            </a:r>
            <a:r>
              <a:rPr lang="en-US" dirty="0"/>
              <a:t>. Bu </a:t>
            </a:r>
            <a:r>
              <a:rPr lang="en-US" dirty="0" err="1"/>
              <a:t>ýagdaýda</a:t>
            </a:r>
            <a:r>
              <a:rPr lang="en-US" dirty="0"/>
              <a:t> </a:t>
            </a:r>
            <a:r>
              <a:rPr lang="en-US" dirty="0" err="1"/>
              <a:t>materialyň</a:t>
            </a:r>
            <a:r>
              <a:rPr lang="en-US" dirty="0"/>
              <a:t> </a:t>
            </a:r>
            <a:r>
              <a:rPr lang="en-US" dirty="0" err="1"/>
              <a:t>öz</a:t>
            </a:r>
            <a:r>
              <a:rPr lang="en-US" dirty="0"/>
              <a:t> </a:t>
            </a:r>
            <a:r>
              <a:rPr lang="en-US" dirty="0" err="1"/>
              <a:t>wagtynda</a:t>
            </a:r>
            <a:r>
              <a:rPr lang="en-US" dirty="0"/>
              <a:t> </a:t>
            </a:r>
            <a:r>
              <a:rPr lang="en-US" dirty="0" err="1"/>
              <a:t>gaýtalanmagyny</a:t>
            </a:r>
            <a:r>
              <a:rPr lang="en-US" dirty="0"/>
              <a:t> </a:t>
            </a:r>
            <a:r>
              <a:rPr lang="en-US" dirty="0" err="1"/>
              <a:t>guramak</a:t>
            </a:r>
            <a:r>
              <a:rPr lang="en-US" dirty="0"/>
              <a:t> </a:t>
            </a:r>
            <a:r>
              <a:rPr lang="en-US" dirty="0" err="1"/>
              <a:t>zerurdyr</a:t>
            </a:r>
            <a:r>
              <a:rPr lang="en-US" dirty="0"/>
              <a:t>. </a:t>
            </a:r>
            <a:r>
              <a:rPr lang="en-US" dirty="0" err="1"/>
              <a:t>Haýal</a:t>
            </a:r>
            <a:r>
              <a:rPr lang="en-US" dirty="0"/>
              <a:t> </a:t>
            </a:r>
            <a:r>
              <a:rPr lang="en-US" dirty="0" err="1"/>
              <a:t>ýatda</a:t>
            </a:r>
            <a:r>
              <a:rPr lang="en-US" dirty="0"/>
              <a:t> </a:t>
            </a:r>
            <a:r>
              <a:rPr lang="en-US" dirty="0" err="1"/>
              <a:t>saklamak</a:t>
            </a:r>
            <a:r>
              <a:rPr lang="en-US" dirty="0"/>
              <a:t> we </a:t>
            </a:r>
            <a:r>
              <a:rPr lang="en-US" dirty="0" err="1"/>
              <a:t>haýal</a:t>
            </a:r>
            <a:r>
              <a:rPr lang="en-US" dirty="0"/>
              <a:t> </a:t>
            </a:r>
            <a:r>
              <a:rPr lang="en-US" dirty="0" err="1"/>
              <a:t>ýatdan</a:t>
            </a:r>
            <a:r>
              <a:rPr lang="en-US" dirty="0"/>
              <a:t> </a:t>
            </a:r>
            <a:r>
              <a:rPr lang="en-US" dirty="0" err="1"/>
              <a:t>çykarmak</a:t>
            </a:r>
            <a:r>
              <a:rPr lang="en-US" dirty="0"/>
              <a:t>. Bu </a:t>
            </a:r>
            <a:r>
              <a:rPr lang="en-US" dirty="0" err="1"/>
              <a:t>ýerde</a:t>
            </a:r>
            <a:r>
              <a:rPr lang="en-US" dirty="0"/>
              <a:t> </a:t>
            </a:r>
            <a:r>
              <a:rPr lang="en-US" dirty="0" err="1"/>
              <a:t>azazdan</a:t>
            </a:r>
            <a:r>
              <a:rPr lang="en-US" dirty="0"/>
              <a:t> </a:t>
            </a:r>
            <a:r>
              <a:rPr lang="en-US" dirty="0" err="1"/>
              <a:t>gysgajyk</a:t>
            </a:r>
            <a:r>
              <a:rPr lang="en-US" dirty="0"/>
              <a:t> </a:t>
            </a:r>
            <a:r>
              <a:rPr lang="en-US" dirty="0" err="1"/>
              <a:t>bölekler</a:t>
            </a:r>
            <a:r>
              <a:rPr lang="en-US" dirty="0"/>
              <a:t> </a:t>
            </a:r>
            <a:r>
              <a:rPr lang="en-US" dirty="0" err="1"/>
              <a:t>boýunça</a:t>
            </a:r>
            <a:r>
              <a:rPr lang="en-US" dirty="0"/>
              <a:t> </a:t>
            </a:r>
            <a:r>
              <a:rPr lang="en-US" dirty="0" err="1"/>
              <a:t>yzygiderli</a:t>
            </a:r>
            <a:r>
              <a:rPr lang="en-US" dirty="0"/>
              <a:t> </a:t>
            </a:r>
            <a:r>
              <a:rPr lang="en-US" dirty="0" err="1"/>
              <a:t>ýat</a:t>
            </a:r>
            <a:r>
              <a:rPr lang="en-US" dirty="0"/>
              <a:t> </a:t>
            </a:r>
            <a:r>
              <a:rPr lang="en-US" dirty="0" err="1"/>
              <a:t>tutmaklyga</a:t>
            </a:r>
            <a:r>
              <a:rPr lang="en-US" dirty="0"/>
              <a:t> </a:t>
            </a:r>
            <a:r>
              <a:rPr lang="en-US" dirty="0" err="1"/>
              <a:t>üns</a:t>
            </a:r>
            <a:r>
              <a:rPr lang="en-US" dirty="0"/>
              <a:t> </a:t>
            </a:r>
            <a:r>
              <a:rPr lang="en-US" dirty="0" err="1"/>
              <a:t>bermeli</a:t>
            </a:r>
            <a:r>
              <a:rPr lang="en-US" dirty="0"/>
              <a:t>. </a:t>
            </a:r>
            <a:r>
              <a:rPr lang="en-US" dirty="0" err="1"/>
              <a:t>Çalt</a:t>
            </a:r>
            <a:r>
              <a:rPr lang="en-US" dirty="0"/>
              <a:t> </a:t>
            </a:r>
            <a:r>
              <a:rPr lang="en-US" dirty="0" err="1"/>
              <a:t>ýatda</a:t>
            </a:r>
            <a:r>
              <a:rPr lang="en-US" dirty="0"/>
              <a:t> </a:t>
            </a:r>
            <a:r>
              <a:rPr lang="en-US" dirty="0" err="1"/>
              <a:t>saklamak</a:t>
            </a:r>
            <a:r>
              <a:rPr lang="en-US" dirty="0"/>
              <a:t> we </a:t>
            </a:r>
            <a:r>
              <a:rPr lang="en-US" dirty="0" err="1"/>
              <a:t>haýal</a:t>
            </a:r>
            <a:r>
              <a:rPr lang="en-US" dirty="0"/>
              <a:t> </a:t>
            </a:r>
            <a:r>
              <a:rPr lang="en-US" dirty="0" err="1"/>
              <a:t>ýatdan</a:t>
            </a:r>
            <a:r>
              <a:rPr lang="en-US" dirty="0"/>
              <a:t> </a:t>
            </a:r>
            <a:r>
              <a:rPr lang="en-US" dirty="0" err="1"/>
              <a:t>çykarmak</a:t>
            </a:r>
            <a:r>
              <a:rPr lang="en-US" dirty="0"/>
              <a:t>. Bu </a:t>
            </a:r>
            <a:r>
              <a:rPr lang="en-US" dirty="0" err="1"/>
              <a:t>ýat</a:t>
            </a:r>
            <a:r>
              <a:rPr lang="en-US" dirty="0"/>
              <a:t> </a:t>
            </a:r>
            <a:r>
              <a:rPr lang="en-US" dirty="0" err="1"/>
              <a:t>prosesleriniň</a:t>
            </a:r>
            <a:r>
              <a:rPr lang="en-US" dirty="0"/>
              <a:t> </a:t>
            </a:r>
            <a:r>
              <a:rPr lang="en-US" dirty="0" err="1"/>
              <a:t>aýratynlyklarynyň</a:t>
            </a:r>
            <a:r>
              <a:rPr lang="en-US" dirty="0"/>
              <a:t> </a:t>
            </a:r>
            <a:r>
              <a:rPr lang="en-US" dirty="0" err="1"/>
              <a:t>iň</a:t>
            </a:r>
            <a:r>
              <a:rPr lang="en-US" dirty="0"/>
              <a:t> </a:t>
            </a:r>
            <a:r>
              <a:rPr lang="en-US" dirty="0" err="1"/>
              <a:t>amatly</a:t>
            </a:r>
            <a:r>
              <a:rPr lang="en-US" dirty="0"/>
              <a:t> </a:t>
            </a:r>
            <a:r>
              <a:rPr lang="en-US" dirty="0" err="1"/>
              <a:t>sazlanmagydyr</a:t>
            </a:r>
            <a:r>
              <a:rPr lang="en-US" dirty="0"/>
              <a:t>. </a:t>
            </a:r>
            <a:r>
              <a:rPr lang="en-US" dirty="0" err="1"/>
              <a:t>Haýal</a:t>
            </a:r>
            <a:r>
              <a:rPr lang="en-US" dirty="0"/>
              <a:t> </a:t>
            </a:r>
            <a:r>
              <a:rPr lang="en-US" dirty="0" err="1"/>
              <a:t>ýatda</a:t>
            </a:r>
            <a:r>
              <a:rPr lang="en-US" dirty="0"/>
              <a:t> </a:t>
            </a:r>
            <a:r>
              <a:rPr lang="en-US" dirty="0" err="1"/>
              <a:t>saklamak</a:t>
            </a:r>
            <a:r>
              <a:rPr lang="en-US" dirty="0"/>
              <a:t> we </a:t>
            </a:r>
            <a:r>
              <a:rPr lang="en-US" dirty="0" err="1"/>
              <a:t>çalt</a:t>
            </a:r>
            <a:r>
              <a:rPr lang="en-US" dirty="0"/>
              <a:t> </a:t>
            </a:r>
            <a:r>
              <a:rPr lang="en-US" dirty="0" err="1"/>
              <a:t>ýatdan</a:t>
            </a:r>
            <a:r>
              <a:rPr lang="en-US" dirty="0"/>
              <a:t> </a:t>
            </a:r>
            <a:r>
              <a:rPr lang="en-US" dirty="0" err="1"/>
              <a:t>çykarmak</a:t>
            </a:r>
            <a:r>
              <a:rPr lang="en-US" dirty="0"/>
              <a:t>. Bu </a:t>
            </a:r>
            <a:r>
              <a:rPr lang="en-US" dirty="0" err="1"/>
              <a:t>ýat</a:t>
            </a:r>
            <a:r>
              <a:rPr lang="en-US" dirty="0"/>
              <a:t> </a:t>
            </a:r>
            <a:r>
              <a:rPr lang="en-US" dirty="0" err="1"/>
              <a:t>prosesleriniň</a:t>
            </a:r>
            <a:r>
              <a:rPr lang="en-US" dirty="0"/>
              <a:t> </a:t>
            </a:r>
            <a:r>
              <a:rPr lang="en-US" dirty="0" err="1"/>
              <a:t>aýratynlyklarynyň</a:t>
            </a:r>
            <a:r>
              <a:rPr lang="en-US" dirty="0"/>
              <a:t> </a:t>
            </a:r>
            <a:r>
              <a:rPr lang="en-US" dirty="0" err="1"/>
              <a:t>iň</a:t>
            </a:r>
            <a:r>
              <a:rPr lang="en-US" dirty="0"/>
              <a:t> </a:t>
            </a:r>
            <a:r>
              <a:rPr lang="en-US" dirty="0" err="1"/>
              <a:t>amatsyz</a:t>
            </a:r>
            <a:r>
              <a:rPr lang="en-US" dirty="0"/>
              <a:t> </a:t>
            </a:r>
            <a:r>
              <a:rPr lang="en-US" dirty="0" err="1"/>
              <a:t>utgaşmasydyr</a:t>
            </a:r>
            <a:r>
              <a:rPr lang="en-US" dirty="0"/>
              <a:t>. </a:t>
            </a:r>
            <a:r>
              <a:rPr lang="en-US" dirty="0" err="1"/>
              <a:t>Adamyň</a:t>
            </a:r>
            <a:r>
              <a:rPr lang="en-US" dirty="0"/>
              <a:t> </a:t>
            </a:r>
            <a:r>
              <a:rPr lang="en-US" dirty="0" err="1"/>
              <a:t>öz</a:t>
            </a:r>
            <a:r>
              <a:rPr lang="en-US" dirty="0"/>
              <a:t> </a:t>
            </a:r>
            <a:r>
              <a:rPr lang="en-US" dirty="0" err="1"/>
              <a:t>ýadyny</a:t>
            </a:r>
            <a:r>
              <a:rPr lang="en-US" dirty="0"/>
              <a:t> </a:t>
            </a:r>
            <a:r>
              <a:rPr lang="en-US" dirty="0" err="1"/>
              <a:t>ösdürmek</a:t>
            </a:r>
            <a:r>
              <a:rPr lang="en-US" dirty="0"/>
              <a:t> </a:t>
            </a:r>
            <a:r>
              <a:rPr lang="en-US" dirty="0" err="1"/>
              <a:t>üçin</a:t>
            </a:r>
            <a:r>
              <a:rPr lang="en-US" dirty="0"/>
              <a:t> </a:t>
            </a:r>
            <a:r>
              <a:rPr lang="en-US" dirty="0" err="1"/>
              <a:t>yzygiderli</a:t>
            </a:r>
            <a:r>
              <a:rPr lang="en-US" dirty="0"/>
              <a:t> </a:t>
            </a:r>
            <a:r>
              <a:rPr lang="en-US" dirty="0" err="1"/>
              <a:t>türgenleşmegi</a:t>
            </a:r>
            <a:r>
              <a:rPr lang="en-US" dirty="0"/>
              <a:t> </a:t>
            </a:r>
            <a:r>
              <a:rPr lang="en-US" dirty="0" err="1"/>
              <a:t>zerurdyr</a:t>
            </a:r>
            <a:r>
              <a:rPr lang="en-US" dirty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4861182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94267" y="592667"/>
            <a:ext cx="10905066" cy="5584296"/>
          </a:xfrm>
        </p:spPr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851603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06400" y="711200"/>
            <a:ext cx="11413067" cy="5465763"/>
          </a:xfrm>
        </p:spPr>
        <p:txBody>
          <a:bodyPr/>
          <a:lstStyle/>
          <a:p>
            <a:pPr marL="0" indent="0" algn="ctr">
              <a:buNone/>
            </a:pPr>
            <a:r>
              <a:rPr lang="ru-RU" b="1" dirty="0" err="1"/>
              <a:t>Ýadyñ</a:t>
            </a:r>
            <a:r>
              <a:rPr lang="ru-RU" b="1" dirty="0"/>
              <a:t> </a:t>
            </a:r>
            <a:r>
              <a:rPr lang="ru-RU" b="1" dirty="0" err="1"/>
              <a:t>psihologik</a:t>
            </a:r>
            <a:r>
              <a:rPr lang="ru-RU" b="1" dirty="0"/>
              <a:t> </a:t>
            </a:r>
            <a:r>
              <a:rPr lang="ru-RU" b="1" dirty="0" err="1"/>
              <a:t>häsiýetnamasy</a:t>
            </a:r>
            <a:r>
              <a:rPr lang="ru-RU" b="1" dirty="0"/>
              <a:t>.</a:t>
            </a:r>
            <a:endParaRPr lang="ru-RU" dirty="0"/>
          </a:p>
          <a:p>
            <a:pPr marL="0" indent="0">
              <a:buNone/>
            </a:pPr>
            <a:r>
              <a:rPr lang="ru-RU" dirty="0" err="1"/>
              <a:t>Adamyň</a:t>
            </a:r>
            <a:r>
              <a:rPr lang="ru-RU" dirty="0"/>
              <a:t> </a:t>
            </a:r>
            <a:r>
              <a:rPr lang="ru-RU" dirty="0" err="1"/>
              <a:t>daşky</a:t>
            </a:r>
            <a:r>
              <a:rPr lang="ru-RU" dirty="0"/>
              <a:t> </a:t>
            </a:r>
            <a:r>
              <a:rPr lang="ru-RU" dirty="0" err="1"/>
              <a:t>dünýäden</a:t>
            </a:r>
            <a:r>
              <a:rPr lang="ru-RU" dirty="0"/>
              <a:t> </a:t>
            </a:r>
            <a:r>
              <a:rPr lang="ru-RU" dirty="0" err="1"/>
              <a:t>duýup</a:t>
            </a:r>
            <a:r>
              <a:rPr lang="ru-RU" dirty="0"/>
              <a:t>, </a:t>
            </a:r>
            <a:r>
              <a:rPr lang="ru-RU" dirty="0" err="1"/>
              <a:t>kabul</a:t>
            </a:r>
            <a:r>
              <a:rPr lang="ru-RU" dirty="0"/>
              <a:t> </a:t>
            </a:r>
            <a:r>
              <a:rPr lang="ru-RU" dirty="0" err="1"/>
              <a:t>edip</a:t>
            </a:r>
            <a:r>
              <a:rPr lang="ru-RU" dirty="0"/>
              <a:t> </a:t>
            </a:r>
            <a:r>
              <a:rPr lang="ru-RU" dirty="0" err="1"/>
              <a:t>alan</a:t>
            </a:r>
            <a:r>
              <a:rPr lang="ru-RU" dirty="0"/>
              <a:t> </a:t>
            </a:r>
            <a:r>
              <a:rPr lang="ru-RU" dirty="0" err="1"/>
              <a:t>köpsanly</a:t>
            </a:r>
            <a:r>
              <a:rPr lang="ru-RU" dirty="0"/>
              <a:t> </a:t>
            </a:r>
            <a:r>
              <a:rPr lang="ru-RU" dirty="0" err="1"/>
              <a:t>informasiýalary</a:t>
            </a:r>
            <a:r>
              <a:rPr lang="ru-RU" dirty="0"/>
              <a:t>, </a:t>
            </a:r>
            <a:r>
              <a:rPr lang="ru-RU" dirty="0" err="1"/>
              <a:t>maglumatlary</a:t>
            </a:r>
            <a:r>
              <a:rPr lang="ru-RU" dirty="0"/>
              <a:t> </a:t>
            </a:r>
            <a:r>
              <a:rPr lang="ru-RU" dirty="0" err="1"/>
              <a:t>ýitip</a:t>
            </a:r>
            <a:r>
              <a:rPr lang="ru-RU" dirty="0"/>
              <a:t> </a:t>
            </a:r>
            <a:r>
              <a:rPr lang="ru-RU" dirty="0" err="1"/>
              <a:t>ýok</a:t>
            </a:r>
            <a:r>
              <a:rPr lang="ru-RU" dirty="0"/>
              <a:t> </a:t>
            </a:r>
            <a:r>
              <a:rPr lang="ru-RU" dirty="0" err="1"/>
              <a:t>bolup</a:t>
            </a:r>
            <a:r>
              <a:rPr lang="ru-RU" dirty="0"/>
              <a:t> </a:t>
            </a:r>
            <a:r>
              <a:rPr lang="ru-RU" dirty="0" err="1"/>
              <a:t>gitmeýärler</a:t>
            </a:r>
            <a:r>
              <a:rPr lang="ru-RU" dirty="0"/>
              <a:t>, </a:t>
            </a:r>
            <a:r>
              <a:rPr lang="ru-RU" dirty="0" err="1"/>
              <a:t>ol</a:t>
            </a:r>
            <a:r>
              <a:rPr lang="ru-RU" dirty="0"/>
              <a:t> </a:t>
            </a:r>
            <a:r>
              <a:rPr lang="ru-RU" dirty="0" err="1"/>
              <a:t>belli</a:t>
            </a:r>
            <a:r>
              <a:rPr lang="ru-RU" dirty="0"/>
              <a:t> </a:t>
            </a:r>
            <a:r>
              <a:rPr lang="ru-RU" dirty="0" err="1"/>
              <a:t>bir</a:t>
            </a:r>
            <a:r>
              <a:rPr lang="ru-RU" dirty="0"/>
              <a:t> </a:t>
            </a:r>
            <a:r>
              <a:rPr lang="ru-RU" dirty="0" err="1"/>
              <a:t>wagt</a:t>
            </a:r>
            <a:r>
              <a:rPr lang="ru-RU" dirty="0"/>
              <a:t> </a:t>
            </a:r>
            <a:r>
              <a:rPr lang="ru-RU" dirty="0" err="1"/>
              <a:t>aralygynda</a:t>
            </a:r>
            <a:r>
              <a:rPr lang="ru-RU" dirty="0"/>
              <a:t> </a:t>
            </a:r>
            <a:r>
              <a:rPr lang="ru-RU" dirty="0" err="1"/>
              <a:t>beýnide</a:t>
            </a:r>
            <a:r>
              <a:rPr lang="ru-RU" dirty="0"/>
              <a:t> </a:t>
            </a:r>
            <a:r>
              <a:rPr lang="ru-RU" dirty="0" err="1"/>
              <a:t>saklanyp</a:t>
            </a:r>
            <a:r>
              <a:rPr lang="ru-RU" dirty="0"/>
              <a:t> </a:t>
            </a:r>
            <a:r>
              <a:rPr lang="ru-RU" dirty="0" err="1"/>
              <a:t>galýar</a:t>
            </a:r>
            <a:r>
              <a:rPr lang="ru-RU" dirty="0"/>
              <a:t>. </a:t>
            </a:r>
            <a:r>
              <a:rPr lang="ru-RU" dirty="0" err="1"/>
              <a:t>Ýat</a:t>
            </a:r>
            <a:r>
              <a:rPr lang="ru-RU" dirty="0"/>
              <a:t>, </a:t>
            </a:r>
            <a:r>
              <a:rPr lang="ru-RU" dirty="0" err="1"/>
              <a:t>huş</a:t>
            </a:r>
            <a:r>
              <a:rPr lang="ru-RU" dirty="0"/>
              <a:t> </a:t>
            </a:r>
            <a:r>
              <a:rPr lang="ru-RU" dirty="0" err="1"/>
              <a:t>adamyň</a:t>
            </a:r>
            <a:r>
              <a:rPr lang="ru-RU" dirty="0"/>
              <a:t> </a:t>
            </a:r>
            <a:r>
              <a:rPr lang="ru-RU" dirty="0" err="1"/>
              <a:t>bütin</a:t>
            </a:r>
            <a:r>
              <a:rPr lang="ru-RU" dirty="0"/>
              <a:t> </a:t>
            </a:r>
            <a:r>
              <a:rPr lang="ru-RU" dirty="0" err="1"/>
              <a:t>ýaşaýyş</a:t>
            </a:r>
            <a:r>
              <a:rPr lang="ru-RU" dirty="0"/>
              <a:t> </a:t>
            </a:r>
            <a:r>
              <a:rPr lang="ru-RU" dirty="0" err="1"/>
              <a:t>durmuşynyň</a:t>
            </a:r>
            <a:r>
              <a:rPr lang="ru-RU" dirty="0"/>
              <a:t> </a:t>
            </a:r>
            <a:r>
              <a:rPr lang="ru-RU" dirty="0" err="1"/>
              <a:t>esasy</a:t>
            </a:r>
            <a:r>
              <a:rPr lang="ru-RU" dirty="0"/>
              <a:t> </a:t>
            </a:r>
            <a:r>
              <a:rPr lang="ru-RU" dirty="0" err="1"/>
              <a:t>hasaplanýar</a:t>
            </a:r>
            <a:r>
              <a:rPr lang="ru-RU" dirty="0"/>
              <a:t>. </a:t>
            </a:r>
            <a:r>
              <a:rPr lang="ru-RU" dirty="0" err="1"/>
              <a:t>Eger-de</a:t>
            </a:r>
            <a:r>
              <a:rPr lang="ru-RU" dirty="0"/>
              <a:t> </a:t>
            </a:r>
            <a:r>
              <a:rPr lang="ru-RU" dirty="0" err="1"/>
              <a:t>adamyň</a:t>
            </a:r>
            <a:r>
              <a:rPr lang="ru-RU" dirty="0"/>
              <a:t> </a:t>
            </a:r>
            <a:r>
              <a:rPr lang="ru-RU" dirty="0" err="1"/>
              <a:t>beýnisinde</a:t>
            </a:r>
            <a:r>
              <a:rPr lang="ru-RU" dirty="0"/>
              <a:t> </a:t>
            </a:r>
            <a:r>
              <a:rPr lang="ru-RU" dirty="0" err="1"/>
              <a:t>daşky</a:t>
            </a:r>
            <a:r>
              <a:rPr lang="ru-RU" dirty="0"/>
              <a:t> </a:t>
            </a:r>
            <a:r>
              <a:rPr lang="ru-RU" dirty="0" err="1"/>
              <a:t>dünýäden</a:t>
            </a:r>
            <a:r>
              <a:rPr lang="ru-RU" dirty="0"/>
              <a:t> </a:t>
            </a:r>
            <a:r>
              <a:rPr lang="ru-RU" dirty="0" err="1"/>
              <a:t>täsir</a:t>
            </a:r>
            <a:r>
              <a:rPr lang="ru-RU" dirty="0"/>
              <a:t> </a:t>
            </a:r>
            <a:r>
              <a:rPr lang="ru-RU" dirty="0" err="1"/>
              <a:t>edilýän</a:t>
            </a:r>
            <a:r>
              <a:rPr lang="ru-RU" dirty="0"/>
              <a:t> </a:t>
            </a:r>
            <a:r>
              <a:rPr lang="ru-RU" dirty="0" err="1"/>
              <a:t>gyjyndyryjylaryň</a:t>
            </a:r>
            <a:r>
              <a:rPr lang="ru-RU" dirty="0"/>
              <a:t> </a:t>
            </a:r>
            <a:r>
              <a:rPr lang="ru-RU" dirty="0" err="1"/>
              <a:t>yzy</a:t>
            </a:r>
            <a:r>
              <a:rPr lang="ru-RU" dirty="0"/>
              <a:t> </a:t>
            </a:r>
            <a:r>
              <a:rPr lang="ru-RU" dirty="0" err="1"/>
              <a:t>saklanyp</a:t>
            </a:r>
            <a:r>
              <a:rPr lang="ru-RU" dirty="0"/>
              <a:t> </a:t>
            </a:r>
            <a:r>
              <a:rPr lang="ru-RU" dirty="0" err="1"/>
              <a:t>galmaýan</a:t>
            </a:r>
            <a:r>
              <a:rPr lang="ru-RU" dirty="0"/>
              <a:t> </a:t>
            </a:r>
            <a:r>
              <a:rPr lang="ru-RU" dirty="0" err="1"/>
              <a:t>bolsa</a:t>
            </a:r>
            <a:r>
              <a:rPr lang="ru-RU" dirty="0"/>
              <a:t>, </a:t>
            </a:r>
            <a:r>
              <a:rPr lang="ru-RU" dirty="0" err="1"/>
              <a:t>onda</a:t>
            </a:r>
            <a:r>
              <a:rPr lang="ru-RU" dirty="0"/>
              <a:t> </a:t>
            </a:r>
            <a:r>
              <a:rPr lang="ru-RU" dirty="0" err="1"/>
              <a:t>adam</a:t>
            </a:r>
            <a:r>
              <a:rPr lang="ru-RU" dirty="0"/>
              <a:t> </a:t>
            </a:r>
            <a:r>
              <a:rPr lang="ru-RU" dirty="0" err="1"/>
              <a:t>özüne</a:t>
            </a:r>
            <a:r>
              <a:rPr lang="ru-RU" dirty="0"/>
              <a:t> </a:t>
            </a:r>
            <a:r>
              <a:rPr lang="ru-RU" dirty="0" err="1"/>
              <a:t>täsir</a:t>
            </a:r>
            <a:r>
              <a:rPr lang="ru-RU" dirty="0"/>
              <a:t> </a:t>
            </a:r>
            <a:r>
              <a:rPr lang="ru-RU" dirty="0" err="1"/>
              <a:t>edýän</a:t>
            </a:r>
            <a:r>
              <a:rPr lang="ru-RU" dirty="0"/>
              <a:t> </a:t>
            </a:r>
            <a:r>
              <a:rPr lang="ru-RU" dirty="0" err="1"/>
              <a:t>her</a:t>
            </a:r>
            <a:r>
              <a:rPr lang="ru-RU" dirty="0"/>
              <a:t> </a:t>
            </a:r>
            <a:r>
              <a:rPr lang="ru-RU" dirty="0" err="1"/>
              <a:t>bir</a:t>
            </a:r>
            <a:r>
              <a:rPr lang="ru-RU" dirty="0"/>
              <a:t> </a:t>
            </a:r>
            <a:r>
              <a:rPr lang="ru-RU" dirty="0" err="1"/>
              <a:t>predmeti</a:t>
            </a:r>
            <a:r>
              <a:rPr lang="ru-RU" dirty="0"/>
              <a:t> </a:t>
            </a:r>
            <a:r>
              <a:rPr lang="ru-RU" dirty="0" err="1"/>
              <a:t>ilkinji</a:t>
            </a:r>
            <a:r>
              <a:rPr lang="ru-RU" dirty="0"/>
              <a:t> </a:t>
            </a:r>
            <a:r>
              <a:rPr lang="ru-RU" dirty="0" err="1"/>
              <a:t>gezek</a:t>
            </a:r>
            <a:r>
              <a:rPr lang="ru-RU" dirty="0"/>
              <a:t> </a:t>
            </a:r>
            <a:r>
              <a:rPr lang="ru-RU" dirty="0" err="1"/>
              <a:t>duýan</a:t>
            </a:r>
            <a:r>
              <a:rPr lang="ru-RU" dirty="0"/>
              <a:t> </a:t>
            </a:r>
            <a:r>
              <a:rPr lang="ru-RU" dirty="0" err="1"/>
              <a:t>ýa-da</a:t>
            </a:r>
            <a:r>
              <a:rPr lang="ru-RU" dirty="0"/>
              <a:t> </a:t>
            </a:r>
            <a:r>
              <a:rPr lang="ru-RU" dirty="0" err="1"/>
              <a:t>kabul</a:t>
            </a:r>
            <a:r>
              <a:rPr lang="ru-RU" dirty="0"/>
              <a:t> </a:t>
            </a:r>
            <a:r>
              <a:rPr lang="ru-RU" dirty="0" err="1"/>
              <a:t>eden</a:t>
            </a:r>
            <a:r>
              <a:rPr lang="ru-RU" dirty="0"/>
              <a:t> </a:t>
            </a:r>
            <a:r>
              <a:rPr lang="ru-RU" dirty="0" err="1"/>
              <a:t>ýaly</a:t>
            </a:r>
            <a:r>
              <a:rPr lang="ru-RU" dirty="0"/>
              <a:t> </a:t>
            </a:r>
            <a:r>
              <a:rPr lang="ru-RU" dirty="0" err="1"/>
              <a:t>görerdi</a:t>
            </a:r>
            <a:r>
              <a:rPr lang="ru-RU" dirty="0"/>
              <a:t>. </a:t>
            </a:r>
            <a:r>
              <a:rPr lang="ru-RU" dirty="0" err="1"/>
              <a:t>Göz</a:t>
            </a:r>
            <a:r>
              <a:rPr lang="ru-RU" dirty="0"/>
              <a:t> </a:t>
            </a:r>
            <a:r>
              <a:rPr lang="ru-RU" dirty="0" err="1"/>
              <a:t>öňüne</a:t>
            </a:r>
            <a:r>
              <a:rPr lang="ru-RU" dirty="0"/>
              <a:t> </a:t>
            </a:r>
            <a:r>
              <a:rPr lang="ru-RU" dirty="0" err="1"/>
              <a:t>getirmek</a:t>
            </a:r>
            <a:r>
              <a:rPr lang="ru-RU" dirty="0"/>
              <a:t> </a:t>
            </a:r>
            <a:r>
              <a:rPr lang="ru-RU" dirty="0" err="1"/>
              <a:t>bilen</a:t>
            </a:r>
            <a:r>
              <a:rPr lang="ru-RU" dirty="0"/>
              <a:t> </a:t>
            </a:r>
            <a:r>
              <a:rPr lang="ru-RU" dirty="0" err="1"/>
              <a:t>adam</a:t>
            </a:r>
            <a:r>
              <a:rPr lang="ru-RU" dirty="0"/>
              <a:t> </a:t>
            </a:r>
            <a:r>
              <a:rPr lang="ru-RU" dirty="0" err="1"/>
              <a:t>öz</a:t>
            </a:r>
            <a:r>
              <a:rPr lang="ru-RU" dirty="0"/>
              <a:t> </a:t>
            </a:r>
            <a:r>
              <a:rPr lang="ru-RU" dirty="0" err="1"/>
              <a:t>aňynda</a:t>
            </a:r>
            <a:r>
              <a:rPr lang="ru-RU" dirty="0"/>
              <a:t> </a:t>
            </a:r>
            <a:r>
              <a:rPr lang="ru-RU" dirty="0" err="1"/>
              <a:t>täze</a:t>
            </a:r>
            <a:r>
              <a:rPr lang="ru-RU" dirty="0"/>
              <a:t> </a:t>
            </a:r>
            <a:r>
              <a:rPr lang="ru-RU" dirty="0" err="1"/>
              <a:t>obrazlary</a:t>
            </a:r>
            <a:r>
              <a:rPr lang="ru-RU" dirty="0"/>
              <a:t> </a:t>
            </a:r>
            <a:r>
              <a:rPr lang="ru-RU" dirty="0" err="1"/>
              <a:t>döredýär</a:t>
            </a:r>
            <a:r>
              <a:rPr lang="ru-RU" dirty="0"/>
              <a:t>. </a:t>
            </a:r>
            <a:r>
              <a:rPr lang="ru-RU" dirty="0" err="1"/>
              <a:t>Ýat</a:t>
            </a:r>
            <a:r>
              <a:rPr lang="ru-RU" dirty="0"/>
              <a:t>, </a:t>
            </a:r>
            <a:r>
              <a:rPr lang="ru-RU" dirty="0" err="1"/>
              <a:t>huş</a:t>
            </a:r>
            <a:r>
              <a:rPr lang="ru-RU" dirty="0"/>
              <a:t> </a:t>
            </a:r>
            <a:r>
              <a:rPr lang="ru-RU" dirty="0" err="1"/>
              <a:t>duýma</a:t>
            </a:r>
            <a:r>
              <a:rPr lang="ru-RU" dirty="0"/>
              <a:t>, </a:t>
            </a:r>
            <a:r>
              <a:rPr lang="ru-RU" dirty="0" err="1"/>
              <a:t>kabul</a:t>
            </a:r>
            <a:r>
              <a:rPr lang="ru-RU" dirty="0"/>
              <a:t> </a:t>
            </a:r>
            <a:r>
              <a:rPr lang="ru-RU" dirty="0" err="1"/>
              <a:t>etmek</a:t>
            </a:r>
            <a:r>
              <a:rPr lang="ru-RU" dirty="0"/>
              <a:t> </a:t>
            </a:r>
            <a:r>
              <a:rPr lang="ru-RU" dirty="0" err="1"/>
              <a:t>bilen</a:t>
            </a:r>
            <a:r>
              <a:rPr lang="ru-RU" dirty="0"/>
              <a:t> </a:t>
            </a:r>
            <a:r>
              <a:rPr lang="ru-RU" dirty="0" err="1"/>
              <a:t>berk</a:t>
            </a:r>
            <a:r>
              <a:rPr lang="ru-RU" dirty="0"/>
              <a:t> </a:t>
            </a:r>
            <a:r>
              <a:rPr lang="ru-RU" dirty="0" err="1"/>
              <a:t>baglanyşyklydyr</a:t>
            </a:r>
            <a:r>
              <a:rPr lang="ru-RU" dirty="0"/>
              <a:t>. </a:t>
            </a:r>
            <a:r>
              <a:rPr lang="ru-RU" dirty="0" err="1"/>
              <a:t>Sebäbi</a:t>
            </a:r>
            <a:r>
              <a:rPr lang="ru-RU" dirty="0"/>
              <a:t> </a:t>
            </a:r>
            <a:r>
              <a:rPr lang="ru-RU" dirty="0" err="1"/>
              <a:t>adamyň</a:t>
            </a:r>
            <a:r>
              <a:rPr lang="ru-RU" dirty="0"/>
              <a:t> </a:t>
            </a:r>
            <a:r>
              <a:rPr lang="ru-RU" dirty="0" err="1"/>
              <a:t>ýadynda</a:t>
            </a:r>
            <a:r>
              <a:rPr lang="ru-RU" dirty="0"/>
              <a:t> </a:t>
            </a:r>
            <a:r>
              <a:rPr lang="ru-RU" dirty="0" err="1"/>
              <a:t>saklanyp</a:t>
            </a:r>
            <a:r>
              <a:rPr lang="ru-RU" dirty="0"/>
              <a:t> </a:t>
            </a:r>
            <a:r>
              <a:rPr lang="ru-RU" dirty="0" err="1"/>
              <a:t>galmaly</a:t>
            </a:r>
            <a:r>
              <a:rPr lang="ru-RU" dirty="0"/>
              <a:t> </a:t>
            </a:r>
            <a:r>
              <a:rPr lang="ru-RU" dirty="0" err="1"/>
              <a:t>maglumatlar</a:t>
            </a:r>
            <a:r>
              <a:rPr lang="ru-RU" dirty="0"/>
              <a:t> </a:t>
            </a:r>
            <a:r>
              <a:rPr lang="ru-RU" dirty="0" err="1"/>
              <a:t>görüş</a:t>
            </a:r>
            <a:r>
              <a:rPr lang="ru-RU" dirty="0"/>
              <a:t>, </a:t>
            </a:r>
            <a:r>
              <a:rPr lang="ru-RU" dirty="0" err="1"/>
              <a:t>eşidiş</a:t>
            </a:r>
            <a:r>
              <a:rPr lang="ru-RU" dirty="0"/>
              <a:t>, </a:t>
            </a:r>
            <a:r>
              <a:rPr lang="ru-RU" dirty="0" err="1"/>
              <a:t>ys</a:t>
            </a:r>
            <a:r>
              <a:rPr lang="ru-RU" dirty="0"/>
              <a:t> </a:t>
            </a:r>
            <a:r>
              <a:rPr lang="ru-RU" dirty="0" err="1"/>
              <a:t>alyş</a:t>
            </a:r>
            <a:r>
              <a:rPr lang="ru-RU" dirty="0"/>
              <a:t>, </a:t>
            </a:r>
            <a:r>
              <a:rPr lang="ru-RU" dirty="0" err="1"/>
              <a:t>tagam</a:t>
            </a:r>
            <a:r>
              <a:rPr lang="ru-RU" dirty="0"/>
              <a:t> </a:t>
            </a:r>
            <a:r>
              <a:rPr lang="ru-RU" dirty="0" err="1"/>
              <a:t>biliş</a:t>
            </a:r>
            <a:r>
              <a:rPr lang="ru-RU" dirty="0"/>
              <a:t>, </a:t>
            </a:r>
            <a:r>
              <a:rPr lang="ru-RU" dirty="0" err="1"/>
              <a:t>deri</a:t>
            </a:r>
            <a:r>
              <a:rPr lang="ru-RU" dirty="0"/>
              <a:t> </a:t>
            </a:r>
            <a:r>
              <a:rPr lang="ru-RU" dirty="0" err="1"/>
              <a:t>arkaly</a:t>
            </a:r>
            <a:r>
              <a:rPr lang="ru-RU" dirty="0"/>
              <a:t> </a:t>
            </a:r>
            <a:r>
              <a:rPr lang="ru-RU" dirty="0" err="1"/>
              <a:t>duýlup</a:t>
            </a:r>
            <a:r>
              <a:rPr lang="ru-RU" dirty="0"/>
              <a:t> </a:t>
            </a:r>
            <a:r>
              <a:rPr lang="ru-RU" dirty="0" err="1"/>
              <a:t>kabul</a:t>
            </a:r>
            <a:r>
              <a:rPr lang="ru-RU" dirty="0"/>
              <a:t> </a:t>
            </a:r>
            <a:r>
              <a:rPr lang="ru-RU" dirty="0" err="1"/>
              <a:t>edilýär</a:t>
            </a:r>
            <a:r>
              <a:rPr lang="ru-RU" dirty="0"/>
              <a:t>. </a:t>
            </a:r>
            <a:r>
              <a:rPr lang="en-US" dirty="0"/>
              <a:t>Adam </a:t>
            </a:r>
            <a:r>
              <a:rPr lang="en-US" dirty="0" err="1"/>
              <a:t>predmeti</a:t>
            </a:r>
            <a:r>
              <a:rPr lang="en-US" dirty="0"/>
              <a:t> we </a:t>
            </a:r>
            <a:r>
              <a:rPr lang="en-US" dirty="0" err="1"/>
              <a:t>onuň</a:t>
            </a:r>
            <a:r>
              <a:rPr lang="en-US" dirty="0"/>
              <a:t> </a:t>
            </a:r>
            <a:r>
              <a:rPr lang="en-US" dirty="0" err="1"/>
              <a:t>häsiýetlerini</a:t>
            </a:r>
            <a:r>
              <a:rPr lang="en-US" dirty="0"/>
              <a:t> </a:t>
            </a:r>
            <a:r>
              <a:rPr lang="en-US" dirty="0" err="1"/>
              <a:t>ilki</a:t>
            </a:r>
            <a:r>
              <a:rPr lang="en-US" dirty="0"/>
              <a:t> </a:t>
            </a:r>
            <a:r>
              <a:rPr lang="en-US" dirty="0" err="1"/>
              <a:t>duýup</a:t>
            </a:r>
            <a:r>
              <a:rPr lang="en-US" dirty="0"/>
              <a:t> </a:t>
            </a:r>
            <a:r>
              <a:rPr lang="en-US" dirty="0" err="1"/>
              <a:t>kabul</a:t>
            </a:r>
            <a:r>
              <a:rPr lang="en-US" dirty="0"/>
              <a:t> </a:t>
            </a:r>
            <a:r>
              <a:rPr lang="en-US" dirty="0" err="1"/>
              <a:t>edenden</a:t>
            </a:r>
            <a:r>
              <a:rPr lang="en-US" dirty="0"/>
              <a:t> </a:t>
            </a:r>
            <a:r>
              <a:rPr lang="en-US" dirty="0" err="1"/>
              <a:t>soň</a:t>
            </a:r>
            <a:r>
              <a:rPr lang="en-US" dirty="0"/>
              <a:t> </a:t>
            </a:r>
            <a:r>
              <a:rPr lang="en-US" dirty="0" err="1"/>
              <a:t>ýatda</a:t>
            </a:r>
            <a:r>
              <a:rPr lang="en-US" dirty="0"/>
              <a:t> </a:t>
            </a:r>
            <a:r>
              <a:rPr lang="en-US" dirty="0" err="1"/>
              <a:t>galdyrýar</a:t>
            </a:r>
            <a:r>
              <a:rPr lang="en-US" dirty="0"/>
              <a:t>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740506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5467" y="457200"/>
            <a:ext cx="11802533" cy="6129867"/>
          </a:xfrm>
        </p:spPr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en-US" dirty="0"/>
              <a:t>Ýatda </a:t>
            </a:r>
            <a:r>
              <a:rPr lang="en-US" dirty="0" err="1"/>
              <a:t>saklamak</a:t>
            </a:r>
            <a:r>
              <a:rPr lang="en-US" dirty="0"/>
              <a:t> </a:t>
            </a:r>
            <a:r>
              <a:rPr lang="en-US" dirty="0" err="1"/>
              <a:t>prosesi</a:t>
            </a:r>
            <a:r>
              <a:rPr lang="en-US" dirty="0"/>
              <a:t> </a:t>
            </a:r>
            <a:r>
              <a:rPr lang="en-US" dirty="0" err="1"/>
              <a:t>üç</a:t>
            </a:r>
            <a:r>
              <a:rPr lang="en-US" dirty="0"/>
              <a:t> </a:t>
            </a:r>
            <a:r>
              <a:rPr lang="en-US" dirty="0" err="1"/>
              <a:t>formada</a:t>
            </a:r>
            <a:r>
              <a:rPr lang="en-US" dirty="0"/>
              <a:t> </a:t>
            </a:r>
            <a:r>
              <a:rPr lang="en-US" dirty="0" err="1"/>
              <a:t>bolup</a:t>
            </a:r>
            <a:r>
              <a:rPr lang="en-US" dirty="0"/>
              <a:t> </a:t>
            </a:r>
            <a:r>
              <a:rPr lang="en-US" dirty="0" err="1"/>
              <a:t>geçýär</a:t>
            </a:r>
            <a:r>
              <a:rPr lang="en-US" dirty="0" smtClean="0"/>
              <a:t>:</a:t>
            </a:r>
            <a:endParaRPr lang="tk-TM" dirty="0" smtClean="0"/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en-US" dirty="0"/>
              <a:t>1. Ýatda </a:t>
            </a:r>
            <a:r>
              <a:rPr lang="en-US" dirty="0" err="1"/>
              <a:t>galdyrmak</a:t>
            </a:r>
            <a:r>
              <a:rPr lang="en-US" dirty="0"/>
              <a:t>;</a:t>
            </a:r>
            <a:endParaRPr lang="ru-RU" dirty="0"/>
          </a:p>
          <a:p>
            <a:pPr marL="0" indent="0">
              <a:buNone/>
            </a:pPr>
            <a:r>
              <a:rPr lang="en-US" dirty="0"/>
              <a:t>2. </a:t>
            </a:r>
            <a:r>
              <a:rPr lang="en-US" dirty="0" err="1"/>
              <a:t>Ygtyýarly</a:t>
            </a:r>
            <a:r>
              <a:rPr lang="en-US" dirty="0"/>
              <a:t> </a:t>
            </a:r>
            <a:r>
              <a:rPr lang="en-US" dirty="0" err="1"/>
              <a:t>ýatda</a:t>
            </a:r>
            <a:r>
              <a:rPr lang="en-US" dirty="0"/>
              <a:t> </a:t>
            </a:r>
            <a:r>
              <a:rPr lang="en-US" dirty="0" err="1"/>
              <a:t>galdyrmak</a:t>
            </a:r>
            <a:r>
              <a:rPr lang="en-US" dirty="0"/>
              <a:t>;</a:t>
            </a:r>
            <a:endParaRPr lang="ru-RU" dirty="0"/>
          </a:p>
          <a:p>
            <a:pPr marL="0" indent="0">
              <a:buNone/>
            </a:pPr>
            <a:r>
              <a:rPr lang="en-US" dirty="0"/>
              <a:t>3. </a:t>
            </a:r>
            <a:r>
              <a:rPr lang="en-US" dirty="0" err="1"/>
              <a:t>Ygtyýarsyz</a:t>
            </a:r>
            <a:r>
              <a:rPr lang="en-US" dirty="0"/>
              <a:t> </a:t>
            </a:r>
            <a:r>
              <a:rPr lang="en-US" dirty="0" err="1"/>
              <a:t>ýatda</a:t>
            </a:r>
            <a:r>
              <a:rPr lang="en-US" dirty="0"/>
              <a:t> </a:t>
            </a:r>
            <a:r>
              <a:rPr lang="en-US" dirty="0" err="1"/>
              <a:t>galdyrmak</a:t>
            </a:r>
            <a:r>
              <a:rPr lang="en-US" dirty="0"/>
              <a:t>.</a:t>
            </a:r>
            <a:endParaRPr lang="ru-RU" dirty="0"/>
          </a:p>
          <a:p>
            <a:pPr marL="0" indent="0">
              <a:buNone/>
            </a:pPr>
            <a:r>
              <a:rPr lang="en-US" dirty="0"/>
              <a:t>Ýatda </a:t>
            </a:r>
            <a:r>
              <a:rPr lang="en-US" dirty="0" err="1"/>
              <a:t>galdyrmak</a:t>
            </a:r>
            <a:r>
              <a:rPr lang="en-US" dirty="0"/>
              <a:t> </a:t>
            </a:r>
            <a:r>
              <a:rPr lang="en-US" dirty="0" err="1"/>
              <a:t>materialyň</a:t>
            </a:r>
            <a:r>
              <a:rPr lang="en-US" dirty="0"/>
              <a:t> </a:t>
            </a:r>
            <a:r>
              <a:rPr lang="en-US" dirty="0" err="1"/>
              <a:t>birnäçe</a:t>
            </a:r>
            <a:r>
              <a:rPr lang="en-US" dirty="0"/>
              <a:t> </a:t>
            </a:r>
            <a:r>
              <a:rPr lang="en-US" dirty="0" err="1"/>
              <a:t>sekuntlap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gezek</a:t>
            </a:r>
            <a:r>
              <a:rPr lang="en-US" dirty="0"/>
              <a:t> </a:t>
            </a:r>
            <a:r>
              <a:rPr lang="en-US" dirty="0" err="1"/>
              <a:t>görkezilmegi</a:t>
            </a:r>
            <a:r>
              <a:rPr lang="en-US" dirty="0"/>
              <a:t> </a:t>
            </a:r>
            <a:r>
              <a:rPr lang="en-US" dirty="0" err="1"/>
              <a:t>netijesinde</a:t>
            </a:r>
            <a:r>
              <a:rPr lang="en-US" dirty="0"/>
              <a:t>, </a:t>
            </a:r>
            <a:r>
              <a:rPr lang="en-US" dirty="0" err="1"/>
              <a:t>wakanyň</a:t>
            </a:r>
            <a:r>
              <a:rPr lang="en-US" dirty="0"/>
              <a:t> </a:t>
            </a:r>
            <a:r>
              <a:rPr lang="en-US" dirty="0" err="1"/>
              <a:t>gysga</a:t>
            </a:r>
            <a:r>
              <a:rPr lang="en-US" dirty="0"/>
              <a:t> we </a:t>
            </a:r>
            <a:r>
              <a:rPr lang="en-US" dirty="0" err="1"/>
              <a:t>uzak</a:t>
            </a:r>
            <a:r>
              <a:rPr lang="en-US" dirty="0"/>
              <a:t> </a:t>
            </a:r>
            <a:r>
              <a:rPr lang="en-US" dirty="0" err="1"/>
              <a:t>wagtlaýyn</a:t>
            </a:r>
            <a:r>
              <a:rPr lang="en-US" dirty="0"/>
              <a:t> </a:t>
            </a:r>
            <a:r>
              <a:rPr lang="en-US" dirty="0" err="1"/>
              <a:t>ýatda</a:t>
            </a:r>
            <a:r>
              <a:rPr lang="en-US" dirty="0"/>
              <a:t> </a:t>
            </a:r>
            <a:r>
              <a:rPr lang="en-US" dirty="0" err="1"/>
              <a:t>pugta</a:t>
            </a:r>
            <a:r>
              <a:rPr lang="en-US" dirty="0"/>
              <a:t> we </a:t>
            </a:r>
            <a:r>
              <a:rPr lang="en-US" dirty="0" err="1"/>
              <a:t>dogry</a:t>
            </a:r>
            <a:r>
              <a:rPr lang="en-US" dirty="0"/>
              <a:t> </a:t>
            </a:r>
            <a:r>
              <a:rPr lang="en-US" dirty="0" err="1"/>
              <a:t>saklanyp</a:t>
            </a:r>
            <a:r>
              <a:rPr lang="en-US" dirty="0"/>
              <a:t> </a:t>
            </a:r>
            <a:r>
              <a:rPr lang="en-US" dirty="0" err="1"/>
              <a:t>galmagydyr</a:t>
            </a:r>
            <a:r>
              <a:rPr lang="en-US" dirty="0"/>
              <a:t>. </a:t>
            </a:r>
            <a:r>
              <a:rPr lang="en-US" dirty="0" err="1"/>
              <a:t>Adamyň</a:t>
            </a:r>
            <a:r>
              <a:rPr lang="en-US" dirty="0"/>
              <a:t> </a:t>
            </a:r>
            <a:r>
              <a:rPr lang="en-US" dirty="0" err="1"/>
              <a:t>ýatda</a:t>
            </a:r>
            <a:r>
              <a:rPr lang="en-US" dirty="0"/>
              <a:t> </a:t>
            </a:r>
            <a:r>
              <a:rPr lang="en-US" dirty="0" err="1"/>
              <a:t>saklamagynyň</a:t>
            </a:r>
            <a:r>
              <a:rPr lang="en-US" dirty="0"/>
              <a:t> </a:t>
            </a:r>
            <a:r>
              <a:rPr lang="en-US" dirty="0" err="1"/>
              <a:t>esasy</a:t>
            </a:r>
            <a:r>
              <a:rPr lang="en-US" dirty="0"/>
              <a:t> </a:t>
            </a:r>
            <a:r>
              <a:rPr lang="en-US" dirty="0" err="1"/>
              <a:t>formasy</a:t>
            </a:r>
            <a:r>
              <a:rPr lang="en-US" dirty="0"/>
              <a:t> </a:t>
            </a:r>
            <a:r>
              <a:rPr lang="en-US" dirty="0" err="1"/>
              <a:t>ygtyýarly</a:t>
            </a:r>
            <a:r>
              <a:rPr lang="en-US" dirty="0"/>
              <a:t> </a:t>
            </a:r>
            <a:r>
              <a:rPr lang="en-US" dirty="0" err="1"/>
              <a:t>ýatda</a:t>
            </a:r>
            <a:r>
              <a:rPr lang="en-US" dirty="0"/>
              <a:t> </a:t>
            </a:r>
            <a:r>
              <a:rPr lang="en-US" dirty="0" err="1"/>
              <a:t>saklamakdyr</a:t>
            </a:r>
            <a:r>
              <a:rPr lang="en-US" dirty="0"/>
              <a:t>. </a:t>
            </a:r>
            <a:r>
              <a:rPr lang="en-US" dirty="0" err="1"/>
              <a:t>Ol</a:t>
            </a:r>
            <a:r>
              <a:rPr lang="en-US" dirty="0"/>
              <a:t> </a:t>
            </a:r>
            <a:r>
              <a:rPr lang="en-US" dirty="0" err="1"/>
              <a:t>zähmet</a:t>
            </a:r>
            <a:r>
              <a:rPr lang="en-US" dirty="0"/>
              <a:t> </a:t>
            </a:r>
            <a:r>
              <a:rPr lang="en-US" dirty="0" err="1"/>
              <a:t>çekmek</a:t>
            </a:r>
            <a:r>
              <a:rPr lang="en-US" dirty="0"/>
              <a:t>, </a:t>
            </a:r>
            <a:r>
              <a:rPr lang="en-US" dirty="0" err="1"/>
              <a:t>adamlaryň</a:t>
            </a:r>
            <a:r>
              <a:rPr lang="en-US" dirty="0"/>
              <a:t> </a:t>
            </a:r>
            <a:r>
              <a:rPr lang="en-US" dirty="0" err="1"/>
              <a:t>aragatnaşyk</a:t>
            </a:r>
            <a:r>
              <a:rPr lang="en-US" dirty="0"/>
              <a:t> </a:t>
            </a:r>
            <a:r>
              <a:rPr lang="en-US" dirty="0" err="1"/>
              <a:t>saklamagy</a:t>
            </a:r>
            <a:r>
              <a:rPr lang="en-US" dirty="0"/>
              <a:t> </a:t>
            </a:r>
            <a:r>
              <a:rPr lang="en-US" dirty="0" err="1"/>
              <a:t>netijesinde</a:t>
            </a:r>
            <a:r>
              <a:rPr lang="en-US" dirty="0"/>
              <a:t> </a:t>
            </a:r>
            <a:r>
              <a:rPr lang="en-US" dirty="0" err="1"/>
              <a:t>döräp</a:t>
            </a:r>
            <a:r>
              <a:rPr lang="en-US" dirty="0"/>
              <a:t>, </a:t>
            </a:r>
            <a:r>
              <a:rPr lang="en-US" dirty="0" err="1"/>
              <a:t>zähmet</a:t>
            </a:r>
            <a:r>
              <a:rPr lang="en-US" dirty="0"/>
              <a:t> </a:t>
            </a:r>
            <a:r>
              <a:rPr lang="en-US" dirty="0" err="1"/>
              <a:t>çekmek</a:t>
            </a:r>
            <a:r>
              <a:rPr lang="en-US" dirty="0"/>
              <a:t> </a:t>
            </a:r>
            <a:r>
              <a:rPr lang="en-US" dirty="0" err="1"/>
              <a:t>üçin</a:t>
            </a:r>
            <a:r>
              <a:rPr lang="en-US" dirty="0"/>
              <a:t> </a:t>
            </a:r>
            <a:r>
              <a:rPr lang="en-US" dirty="0" err="1"/>
              <a:t>zerur</a:t>
            </a:r>
            <a:r>
              <a:rPr lang="en-US" dirty="0"/>
              <a:t> </a:t>
            </a:r>
            <a:r>
              <a:rPr lang="en-US" dirty="0" err="1"/>
              <a:t>bolan</a:t>
            </a:r>
            <a:r>
              <a:rPr lang="en-US" dirty="0"/>
              <a:t> </a:t>
            </a:r>
            <a:r>
              <a:rPr lang="en-US" dirty="0" err="1"/>
              <a:t>bilimleri</a:t>
            </a:r>
            <a:r>
              <a:rPr lang="en-US" dirty="0"/>
              <a:t>, </a:t>
            </a:r>
            <a:r>
              <a:rPr lang="en-US" dirty="0" err="1"/>
              <a:t>endikleri</a:t>
            </a:r>
            <a:r>
              <a:rPr lang="en-US" dirty="0"/>
              <a:t> </a:t>
            </a:r>
            <a:r>
              <a:rPr lang="en-US" dirty="0" err="1"/>
              <a:t>ýatda</a:t>
            </a:r>
            <a:r>
              <a:rPr lang="en-US" dirty="0"/>
              <a:t> </a:t>
            </a:r>
            <a:r>
              <a:rPr lang="en-US" dirty="0" err="1"/>
              <a:t>saklamak</a:t>
            </a:r>
            <a:r>
              <a:rPr lang="en-US" dirty="0"/>
              <a:t>, </a:t>
            </a:r>
            <a:r>
              <a:rPr lang="en-US" dirty="0" err="1"/>
              <a:t>ýerine</a:t>
            </a:r>
            <a:r>
              <a:rPr lang="en-US" dirty="0"/>
              <a:t> </a:t>
            </a:r>
            <a:r>
              <a:rPr lang="en-US" dirty="0" err="1"/>
              <a:t>ýetirmek</a:t>
            </a:r>
            <a:r>
              <a:rPr lang="en-US" dirty="0"/>
              <a:t> </a:t>
            </a:r>
            <a:r>
              <a:rPr lang="en-US" dirty="0" err="1"/>
              <a:t>zerurlygyndan</a:t>
            </a:r>
            <a:r>
              <a:rPr lang="en-US" dirty="0"/>
              <a:t> </a:t>
            </a:r>
            <a:r>
              <a:rPr lang="en-US" dirty="0" err="1"/>
              <a:t>gelip</a:t>
            </a:r>
            <a:r>
              <a:rPr lang="en-US" dirty="0"/>
              <a:t> </a:t>
            </a:r>
            <a:r>
              <a:rPr lang="en-US" dirty="0" err="1"/>
              <a:t>çykýar</a:t>
            </a:r>
            <a:r>
              <a:rPr lang="en-US" dirty="0"/>
              <a:t>. </a:t>
            </a:r>
            <a:r>
              <a:rPr lang="en-US" dirty="0" err="1"/>
              <a:t>Ygtyýarsyz</a:t>
            </a:r>
            <a:r>
              <a:rPr lang="en-US" dirty="0"/>
              <a:t> </a:t>
            </a:r>
            <a:r>
              <a:rPr lang="en-US" dirty="0" err="1"/>
              <a:t>ýatda</a:t>
            </a:r>
            <a:r>
              <a:rPr lang="en-US" dirty="0"/>
              <a:t> </a:t>
            </a:r>
            <a:r>
              <a:rPr lang="en-US" dirty="0" err="1"/>
              <a:t>saklamak</a:t>
            </a:r>
            <a:r>
              <a:rPr lang="en-US" dirty="0"/>
              <a:t> </a:t>
            </a:r>
            <a:r>
              <a:rPr lang="en-US" dirty="0" err="1"/>
              <a:t>bolsa</a:t>
            </a:r>
            <a:r>
              <a:rPr lang="en-US" dirty="0"/>
              <a:t>, </a:t>
            </a:r>
            <a:r>
              <a:rPr lang="en-US" dirty="0" err="1"/>
              <a:t>wakalaryň</a:t>
            </a:r>
            <a:r>
              <a:rPr lang="en-US" dirty="0"/>
              <a:t> </a:t>
            </a:r>
            <a:r>
              <a:rPr lang="en-US" dirty="0" err="1"/>
              <a:t>birnäçe</a:t>
            </a:r>
            <a:r>
              <a:rPr lang="en-US" dirty="0"/>
              <a:t> </a:t>
            </a:r>
            <a:r>
              <a:rPr lang="en-US" dirty="0" err="1"/>
              <a:t>sekuntlap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gezek</a:t>
            </a:r>
            <a:r>
              <a:rPr lang="en-US" dirty="0"/>
              <a:t> </a:t>
            </a:r>
            <a:r>
              <a:rPr lang="en-US" dirty="0" err="1"/>
              <a:t>görkezilmegi</a:t>
            </a:r>
            <a:r>
              <a:rPr lang="en-US" dirty="0"/>
              <a:t> </a:t>
            </a:r>
            <a:r>
              <a:rPr lang="en-US" dirty="0" err="1"/>
              <a:t>netijesinde</a:t>
            </a:r>
            <a:r>
              <a:rPr lang="en-US" dirty="0"/>
              <a:t>, </a:t>
            </a:r>
            <a:r>
              <a:rPr lang="en-US" dirty="0" err="1"/>
              <a:t>olaryň</a:t>
            </a:r>
            <a:r>
              <a:rPr lang="en-US" dirty="0"/>
              <a:t> </a:t>
            </a:r>
            <a:r>
              <a:rPr lang="en-US" dirty="0" err="1" smtClean="0"/>
              <a:t>ýatda</a:t>
            </a:r>
            <a:r>
              <a:rPr lang="tk-TM" dirty="0" smtClean="0"/>
              <a:t> </a:t>
            </a:r>
            <a:r>
              <a:rPr lang="en-US" dirty="0" err="1" smtClean="0"/>
              <a:t>galmagydyr</a:t>
            </a:r>
            <a:r>
              <a:rPr lang="en-US" dirty="0"/>
              <a:t>. </a:t>
            </a:r>
            <a:r>
              <a:rPr lang="en-US" dirty="0" err="1"/>
              <a:t>Ygtyýarsyz</a:t>
            </a:r>
            <a:r>
              <a:rPr lang="en-US" dirty="0"/>
              <a:t> </a:t>
            </a:r>
            <a:r>
              <a:rPr lang="en-US" dirty="0" err="1"/>
              <a:t>ýatda</a:t>
            </a:r>
            <a:r>
              <a:rPr lang="en-US" dirty="0"/>
              <a:t> </a:t>
            </a:r>
            <a:r>
              <a:rPr lang="en-US" dirty="0" err="1"/>
              <a:t>saklamak</a:t>
            </a:r>
            <a:r>
              <a:rPr lang="en-US" dirty="0"/>
              <a:t> </a:t>
            </a:r>
            <a:r>
              <a:rPr lang="en-US" dirty="0" err="1"/>
              <a:t>hemişe</a:t>
            </a:r>
            <a:r>
              <a:rPr lang="en-US" dirty="0"/>
              <a:t> </a:t>
            </a:r>
            <a:r>
              <a:rPr lang="en-US" dirty="0" err="1"/>
              <a:t>bolup</a:t>
            </a:r>
            <a:r>
              <a:rPr lang="en-US" dirty="0"/>
              <a:t> </a:t>
            </a:r>
            <a:r>
              <a:rPr lang="en-US" dirty="0" err="1"/>
              <a:t>durýan</a:t>
            </a:r>
            <a:r>
              <a:rPr lang="en-US" dirty="0"/>
              <a:t>, </a:t>
            </a:r>
            <a:r>
              <a:rPr lang="en-US" dirty="0" err="1"/>
              <a:t>gaýtalanýan</a:t>
            </a:r>
            <a:r>
              <a:rPr lang="en-US" dirty="0"/>
              <a:t> </a:t>
            </a:r>
            <a:r>
              <a:rPr lang="en-US" dirty="0" err="1"/>
              <a:t>wakalary</a:t>
            </a:r>
            <a:r>
              <a:rPr lang="en-US" dirty="0"/>
              <a:t> </a:t>
            </a:r>
            <a:r>
              <a:rPr lang="en-US" dirty="0" err="1"/>
              <a:t>şöhlelendirýär</a:t>
            </a:r>
            <a:r>
              <a:rPr lang="en-US" dirty="0"/>
              <a:t>.</a:t>
            </a:r>
            <a:endParaRPr lang="ru-RU" dirty="0"/>
          </a:p>
          <a:p>
            <a:pPr marL="0" indent="0">
              <a:buNone/>
            </a:pPr>
            <a:r>
              <a:rPr lang="en-US" dirty="0" err="1"/>
              <a:t>Ýat</a:t>
            </a:r>
            <a:r>
              <a:rPr lang="en-US" dirty="0"/>
              <a:t> </a:t>
            </a:r>
            <a:r>
              <a:rPr lang="en-US" dirty="0" err="1"/>
              <a:t>tutmak</a:t>
            </a:r>
            <a:r>
              <a:rPr lang="en-US" dirty="0"/>
              <a:t> – </a:t>
            </a:r>
            <a:r>
              <a:rPr lang="en-US" dirty="0" err="1"/>
              <a:t>munuň</a:t>
            </a:r>
            <a:r>
              <a:rPr lang="en-US" dirty="0"/>
              <a:t> </a:t>
            </a:r>
            <a:r>
              <a:rPr lang="en-US" dirty="0" err="1"/>
              <a:t>özi</a:t>
            </a:r>
            <a:r>
              <a:rPr lang="en-US" dirty="0"/>
              <a:t> </a:t>
            </a:r>
            <a:r>
              <a:rPr lang="en-US" dirty="0" err="1"/>
              <a:t>haýsydyr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materialy</a:t>
            </a:r>
            <a:r>
              <a:rPr lang="en-US" dirty="0"/>
              <a:t> </a:t>
            </a:r>
            <a:r>
              <a:rPr lang="en-US" dirty="0" err="1"/>
              <a:t>ýatda</a:t>
            </a:r>
            <a:r>
              <a:rPr lang="en-US" dirty="0"/>
              <a:t> </a:t>
            </a:r>
            <a:r>
              <a:rPr lang="en-US" dirty="0" err="1"/>
              <a:t>saklamak</a:t>
            </a:r>
            <a:r>
              <a:rPr lang="en-US" dirty="0"/>
              <a:t> </a:t>
            </a:r>
            <a:r>
              <a:rPr lang="en-US" dirty="0" err="1"/>
              <a:t>maksady</a:t>
            </a:r>
            <a:r>
              <a:rPr lang="en-US" dirty="0"/>
              <a:t> </a:t>
            </a:r>
            <a:r>
              <a:rPr lang="en-US" dirty="0" err="1"/>
              <a:t>bilen</a:t>
            </a:r>
            <a:r>
              <a:rPr lang="en-US" dirty="0"/>
              <a:t> </a:t>
            </a:r>
            <a:r>
              <a:rPr lang="en-US" dirty="0" err="1"/>
              <a:t>ýatda</a:t>
            </a:r>
            <a:r>
              <a:rPr lang="en-US" dirty="0"/>
              <a:t> </a:t>
            </a:r>
            <a:r>
              <a:rPr lang="en-US" dirty="0" err="1"/>
              <a:t>galdyrmakdyr</a:t>
            </a:r>
            <a:r>
              <a:rPr lang="en-US" dirty="0"/>
              <a:t>. </a:t>
            </a:r>
            <a:r>
              <a:rPr lang="en-US" dirty="0" err="1"/>
              <a:t>Ýat</a:t>
            </a:r>
            <a:r>
              <a:rPr lang="en-US" dirty="0"/>
              <a:t> </a:t>
            </a:r>
            <a:r>
              <a:rPr lang="en-US" dirty="0" err="1"/>
              <a:t>tutmak</a:t>
            </a:r>
            <a:r>
              <a:rPr lang="en-US" dirty="0"/>
              <a:t> </a:t>
            </a:r>
            <a:r>
              <a:rPr lang="en-US" dirty="0" err="1"/>
              <a:t>ýörite</a:t>
            </a:r>
            <a:r>
              <a:rPr lang="en-US" dirty="0"/>
              <a:t> </a:t>
            </a:r>
            <a:r>
              <a:rPr lang="en-US" dirty="0" err="1"/>
              <a:t>miýemiki</a:t>
            </a:r>
            <a:r>
              <a:rPr lang="en-US" dirty="0"/>
              <a:t> </a:t>
            </a:r>
            <a:r>
              <a:rPr lang="en-US" dirty="0" err="1"/>
              <a:t>iş</a:t>
            </a:r>
            <a:r>
              <a:rPr lang="en-US" dirty="0"/>
              <a:t> </a:t>
            </a:r>
            <a:r>
              <a:rPr lang="en-US" dirty="0" err="1"/>
              <a:t>bolup</a:t>
            </a:r>
            <a:r>
              <a:rPr lang="en-US" dirty="0"/>
              <a:t>, </a:t>
            </a:r>
            <a:r>
              <a:rPr lang="en-US" dirty="0" err="1"/>
              <a:t>ol</a:t>
            </a:r>
            <a:r>
              <a:rPr lang="en-US" dirty="0"/>
              <a:t> </a:t>
            </a:r>
            <a:r>
              <a:rPr lang="en-US" dirty="0" err="1"/>
              <a:t>şahsyýetiň</a:t>
            </a:r>
            <a:r>
              <a:rPr lang="en-US" dirty="0"/>
              <a:t> </a:t>
            </a:r>
            <a:r>
              <a:rPr lang="en-US" dirty="0" err="1"/>
              <a:t>maksatlary</a:t>
            </a:r>
            <a:r>
              <a:rPr lang="en-US" dirty="0"/>
              <a:t> we </a:t>
            </a:r>
            <a:r>
              <a:rPr lang="en-US" dirty="0" err="1"/>
              <a:t>meýilleri</a:t>
            </a:r>
            <a:r>
              <a:rPr lang="en-US" dirty="0"/>
              <a:t> </a:t>
            </a:r>
            <a:r>
              <a:rPr lang="en-US" dirty="0" err="1"/>
              <a:t>bilen</a:t>
            </a:r>
            <a:r>
              <a:rPr lang="en-US" dirty="0"/>
              <a:t> </a:t>
            </a:r>
            <a:r>
              <a:rPr lang="en-US" dirty="0" err="1"/>
              <a:t>bagly</a:t>
            </a:r>
            <a:r>
              <a:rPr lang="en-US" dirty="0"/>
              <a:t> </a:t>
            </a:r>
            <a:r>
              <a:rPr lang="en-US" dirty="0" err="1"/>
              <a:t>zatlaryň</a:t>
            </a:r>
            <a:r>
              <a:rPr lang="en-US" dirty="0"/>
              <a:t> </a:t>
            </a:r>
            <a:r>
              <a:rPr lang="en-US" dirty="0" err="1"/>
              <a:t>aňda</a:t>
            </a:r>
            <a:r>
              <a:rPr lang="en-US" dirty="0"/>
              <a:t> </a:t>
            </a:r>
            <a:r>
              <a:rPr lang="en-US" dirty="0" err="1"/>
              <a:t>saklanyp</a:t>
            </a:r>
            <a:r>
              <a:rPr lang="en-US" dirty="0"/>
              <a:t> </a:t>
            </a:r>
            <a:r>
              <a:rPr lang="en-US" dirty="0" err="1"/>
              <a:t>galmagyna</a:t>
            </a:r>
            <a:r>
              <a:rPr lang="en-US" dirty="0"/>
              <a:t> </a:t>
            </a:r>
            <a:r>
              <a:rPr lang="en-US" dirty="0" err="1"/>
              <a:t>gönükdirilendir</a:t>
            </a:r>
            <a:r>
              <a:rPr lang="en-US" dirty="0"/>
              <a:t>. </a:t>
            </a:r>
            <a:r>
              <a:rPr lang="en-US" dirty="0" smtClean="0"/>
              <a:t>Ýatda</a:t>
            </a:r>
            <a:r>
              <a:rPr lang="tk-TM" dirty="0" smtClean="0"/>
              <a:t> </a:t>
            </a:r>
            <a:r>
              <a:rPr lang="en-US" dirty="0"/>
              <a:t> Ýatda </a:t>
            </a:r>
            <a:r>
              <a:rPr lang="en-US" dirty="0" err="1"/>
              <a:t>saklanylýan</a:t>
            </a:r>
            <a:r>
              <a:rPr lang="en-US" dirty="0"/>
              <a:t> </a:t>
            </a:r>
            <a:r>
              <a:rPr lang="en-US" dirty="0" err="1"/>
              <a:t>materialdaky</a:t>
            </a:r>
            <a:r>
              <a:rPr lang="en-US" dirty="0"/>
              <a:t> </a:t>
            </a:r>
            <a:r>
              <a:rPr lang="en-US" dirty="0" err="1"/>
              <a:t>baglanyşyklar</a:t>
            </a:r>
            <a:r>
              <a:rPr lang="en-US" dirty="0"/>
              <a:t> </a:t>
            </a:r>
            <a:r>
              <a:rPr lang="en-US" dirty="0" err="1"/>
              <a:t>häsiýetine</a:t>
            </a:r>
            <a:r>
              <a:rPr lang="en-US" dirty="0"/>
              <a:t> </a:t>
            </a:r>
            <a:r>
              <a:rPr lang="en-US" dirty="0" err="1"/>
              <a:t>laýyklykda</a:t>
            </a:r>
            <a:r>
              <a:rPr lang="en-US" dirty="0"/>
              <a:t>, </a:t>
            </a:r>
            <a:r>
              <a:rPr lang="en-US" dirty="0" err="1"/>
              <a:t>mehaniki</a:t>
            </a:r>
            <a:r>
              <a:rPr lang="en-US" dirty="0"/>
              <a:t> we many </a:t>
            </a:r>
            <a:r>
              <a:rPr lang="en-US" dirty="0" err="1"/>
              <a:t>boýunça</a:t>
            </a:r>
            <a:r>
              <a:rPr lang="en-US" dirty="0"/>
              <a:t> </a:t>
            </a:r>
            <a:r>
              <a:rPr lang="en-US" dirty="0" err="1"/>
              <a:t>ýatda</a:t>
            </a:r>
            <a:r>
              <a:rPr lang="en-US" dirty="0"/>
              <a:t> </a:t>
            </a:r>
            <a:r>
              <a:rPr lang="en-US" dirty="0" err="1"/>
              <a:t>saklamalara</a:t>
            </a:r>
            <a:r>
              <a:rPr lang="en-US" dirty="0"/>
              <a:t> </a:t>
            </a:r>
            <a:r>
              <a:rPr lang="en-US" dirty="0" err="1"/>
              <a:t>bölünýärler</a:t>
            </a:r>
            <a:r>
              <a:rPr lang="en-US" dirty="0"/>
              <a:t>.</a:t>
            </a:r>
            <a:r>
              <a:rPr lang="en-US" dirty="0" smtClean="0"/>
              <a:t>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205037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47869" y="423333"/>
            <a:ext cx="11346025" cy="5753630"/>
          </a:xfrm>
        </p:spPr>
        <p:txBody>
          <a:bodyPr>
            <a:normAutofit lnSpcReduction="10000"/>
          </a:bodyPr>
          <a:lstStyle/>
          <a:p>
            <a:r>
              <a:rPr lang="ru-RU" b="1" dirty="0" err="1"/>
              <a:t>Assosiasiýa</a:t>
            </a:r>
            <a:r>
              <a:rPr lang="ru-RU" b="1" dirty="0"/>
              <a:t> </a:t>
            </a:r>
            <a:r>
              <a:rPr lang="ru-RU" dirty="0"/>
              <a:t>– </a:t>
            </a:r>
            <a:r>
              <a:rPr lang="ru-RU" dirty="0" err="1"/>
              <a:t>bu</a:t>
            </a:r>
            <a:r>
              <a:rPr lang="ru-RU" dirty="0"/>
              <a:t> </a:t>
            </a:r>
            <a:r>
              <a:rPr lang="ru-RU" dirty="0" err="1"/>
              <a:t>biziň</a:t>
            </a:r>
            <a:r>
              <a:rPr lang="ru-RU" dirty="0"/>
              <a:t> </a:t>
            </a:r>
            <a:r>
              <a:rPr lang="ru-RU" dirty="0" err="1"/>
              <a:t>beýnimizde</a:t>
            </a:r>
            <a:r>
              <a:rPr lang="ru-RU" dirty="0"/>
              <a:t> </a:t>
            </a:r>
            <a:r>
              <a:rPr lang="ru-RU" dirty="0" err="1"/>
              <a:t>şöhlelenýän</a:t>
            </a:r>
            <a:r>
              <a:rPr lang="ru-RU" dirty="0"/>
              <a:t> </a:t>
            </a:r>
            <a:r>
              <a:rPr lang="ru-RU" dirty="0" err="1"/>
              <a:t>predmetleriň</a:t>
            </a:r>
            <a:r>
              <a:rPr lang="ru-RU" dirty="0"/>
              <a:t>, </a:t>
            </a:r>
            <a:r>
              <a:rPr lang="ru-RU" dirty="0" err="1"/>
              <a:t>wakalaryň</a:t>
            </a:r>
            <a:r>
              <a:rPr lang="ru-RU" dirty="0"/>
              <a:t>, </a:t>
            </a:r>
            <a:r>
              <a:rPr lang="ru-RU" dirty="0" err="1"/>
              <a:t>hadysalaryň</a:t>
            </a:r>
            <a:r>
              <a:rPr lang="ru-RU" dirty="0"/>
              <a:t> </a:t>
            </a:r>
            <a:r>
              <a:rPr lang="ru-RU" dirty="0" err="1"/>
              <a:t>baglanyşykly</a:t>
            </a:r>
            <a:r>
              <a:rPr lang="ru-RU" dirty="0"/>
              <a:t> </a:t>
            </a:r>
            <a:r>
              <a:rPr lang="ru-RU" dirty="0" err="1"/>
              <a:t>ýatda</a:t>
            </a:r>
            <a:r>
              <a:rPr lang="ru-RU" dirty="0"/>
              <a:t> </a:t>
            </a:r>
            <a:r>
              <a:rPr lang="ru-RU" dirty="0" err="1"/>
              <a:t>galmagy</a:t>
            </a:r>
            <a:r>
              <a:rPr lang="ru-RU" dirty="0"/>
              <a:t> </a:t>
            </a:r>
            <a:r>
              <a:rPr lang="ru-RU" dirty="0" err="1"/>
              <a:t>we</a:t>
            </a:r>
            <a:r>
              <a:rPr lang="ru-RU" dirty="0"/>
              <a:t> </a:t>
            </a:r>
            <a:r>
              <a:rPr lang="ru-RU" dirty="0" err="1"/>
              <a:t>huşa</a:t>
            </a:r>
            <a:r>
              <a:rPr lang="ru-RU" dirty="0"/>
              <a:t> </a:t>
            </a:r>
            <a:r>
              <a:rPr lang="ru-RU" dirty="0" err="1"/>
              <a:t>getirilmegidir.düşürende</a:t>
            </a:r>
            <a:r>
              <a:rPr lang="ru-RU" dirty="0"/>
              <a:t>, </a:t>
            </a:r>
            <a:r>
              <a:rPr lang="ru-RU" dirty="0" err="1"/>
              <a:t>şol</a:t>
            </a:r>
            <a:r>
              <a:rPr lang="ru-RU" dirty="0"/>
              <a:t> </a:t>
            </a:r>
            <a:r>
              <a:rPr lang="ru-RU" dirty="0" err="1"/>
              <a:t>predmet</a:t>
            </a:r>
            <a:r>
              <a:rPr lang="ru-RU" dirty="0"/>
              <a:t> </a:t>
            </a:r>
            <a:r>
              <a:rPr lang="ru-RU" dirty="0" err="1"/>
              <a:t>bilen</a:t>
            </a:r>
            <a:r>
              <a:rPr lang="ru-RU" dirty="0"/>
              <a:t> </a:t>
            </a:r>
            <a:r>
              <a:rPr lang="ru-RU" dirty="0" err="1"/>
              <a:t>baglanyşykly</a:t>
            </a:r>
            <a:r>
              <a:rPr lang="ru-RU" dirty="0"/>
              <a:t> </a:t>
            </a:r>
            <a:r>
              <a:rPr lang="ru-RU" dirty="0" err="1"/>
              <a:t>bolan</a:t>
            </a:r>
            <a:r>
              <a:rPr lang="ru-RU" dirty="0"/>
              <a:t> </a:t>
            </a:r>
            <a:r>
              <a:rPr lang="ru-RU" dirty="0" err="1"/>
              <a:t>onuň</a:t>
            </a:r>
            <a:r>
              <a:rPr lang="ru-RU" dirty="0"/>
              <a:t> </a:t>
            </a:r>
            <a:r>
              <a:rPr lang="ru-RU" dirty="0" err="1"/>
              <a:t>başga</a:t>
            </a:r>
            <a:r>
              <a:rPr lang="ru-RU" dirty="0"/>
              <a:t> </a:t>
            </a:r>
            <a:r>
              <a:rPr lang="ru-RU" dirty="0" err="1"/>
              <a:t>bir</a:t>
            </a:r>
            <a:r>
              <a:rPr lang="ru-RU" dirty="0"/>
              <a:t> </a:t>
            </a:r>
            <a:r>
              <a:rPr lang="ru-RU" dirty="0" err="1"/>
              <a:t>häsiýeti</a:t>
            </a:r>
            <a:r>
              <a:rPr lang="ru-RU" dirty="0"/>
              <a:t> </a:t>
            </a:r>
            <a:r>
              <a:rPr lang="ru-RU" dirty="0" err="1"/>
              <a:t>hem</a:t>
            </a:r>
            <a:r>
              <a:rPr lang="ru-RU" dirty="0"/>
              <a:t> </a:t>
            </a:r>
            <a:r>
              <a:rPr lang="ru-RU" dirty="0" err="1"/>
              <a:t>ýada</a:t>
            </a:r>
            <a:r>
              <a:rPr lang="ru-RU" dirty="0"/>
              <a:t> </a:t>
            </a:r>
            <a:r>
              <a:rPr lang="ru-RU" dirty="0" err="1"/>
              <a:t>düşürilýär</a:t>
            </a:r>
            <a:r>
              <a:rPr lang="ru-RU" dirty="0"/>
              <a:t>. </a:t>
            </a:r>
            <a:r>
              <a:rPr lang="ru-RU" dirty="0" err="1"/>
              <a:t>Men</a:t>
            </a:r>
            <a:r>
              <a:rPr lang="ru-RU" dirty="0"/>
              <a:t> </a:t>
            </a:r>
            <a:r>
              <a:rPr lang="ru-RU" dirty="0" err="1"/>
              <a:t>özüme</a:t>
            </a:r>
            <a:r>
              <a:rPr lang="ru-RU" dirty="0"/>
              <a:t> </a:t>
            </a:r>
            <a:r>
              <a:rPr lang="ru-RU" dirty="0" err="1"/>
              <a:t>tanyş</a:t>
            </a:r>
            <a:r>
              <a:rPr lang="ru-RU" dirty="0"/>
              <a:t> </a:t>
            </a:r>
            <a:r>
              <a:rPr lang="ru-RU" dirty="0" err="1"/>
              <a:t>adamlaryň</a:t>
            </a:r>
            <a:r>
              <a:rPr lang="ru-RU" dirty="0"/>
              <a:t> </a:t>
            </a:r>
            <a:r>
              <a:rPr lang="ru-RU" dirty="0" err="1"/>
              <a:t>adyny</a:t>
            </a:r>
            <a:r>
              <a:rPr lang="ru-RU" dirty="0"/>
              <a:t> </a:t>
            </a:r>
            <a:r>
              <a:rPr lang="ru-RU" dirty="0" err="1"/>
              <a:t>eşidenimde,mende</a:t>
            </a:r>
            <a:r>
              <a:rPr lang="ru-RU" dirty="0"/>
              <a:t> </a:t>
            </a:r>
            <a:r>
              <a:rPr lang="ru-RU" dirty="0" err="1"/>
              <a:t>derrew</a:t>
            </a:r>
            <a:r>
              <a:rPr lang="ru-RU" dirty="0"/>
              <a:t> </a:t>
            </a:r>
            <a:r>
              <a:rPr lang="ru-RU" dirty="0" err="1"/>
              <a:t>onuň</a:t>
            </a:r>
            <a:r>
              <a:rPr lang="ru-RU" dirty="0"/>
              <a:t> </a:t>
            </a:r>
            <a:r>
              <a:rPr lang="ru-RU" dirty="0" err="1"/>
              <a:t>daşky</a:t>
            </a:r>
            <a:r>
              <a:rPr lang="ru-RU" dirty="0"/>
              <a:t> </a:t>
            </a:r>
            <a:r>
              <a:rPr lang="ru-RU" dirty="0" err="1"/>
              <a:t>keşbi</a:t>
            </a:r>
            <a:r>
              <a:rPr lang="ru-RU" dirty="0"/>
              <a:t>, </a:t>
            </a:r>
            <a:r>
              <a:rPr lang="ru-RU" dirty="0" err="1"/>
              <a:t>häsiýetleri</a:t>
            </a:r>
            <a:r>
              <a:rPr lang="ru-RU" dirty="0"/>
              <a:t> </a:t>
            </a:r>
            <a:r>
              <a:rPr lang="ru-RU" dirty="0" err="1"/>
              <a:t>ýadyma</a:t>
            </a:r>
            <a:r>
              <a:rPr lang="ru-RU" dirty="0"/>
              <a:t> </a:t>
            </a:r>
            <a:r>
              <a:rPr lang="ru-RU" dirty="0" err="1"/>
              <a:t>düşýär</a:t>
            </a:r>
            <a:r>
              <a:rPr lang="ru-RU" dirty="0"/>
              <a:t>. </a:t>
            </a:r>
            <a:r>
              <a:rPr lang="ru-RU" dirty="0" err="1"/>
              <a:t>Sebäbi</a:t>
            </a:r>
            <a:r>
              <a:rPr lang="ru-RU" dirty="0"/>
              <a:t> </a:t>
            </a:r>
            <a:r>
              <a:rPr lang="ru-RU" dirty="0" err="1"/>
              <a:t>öň</a:t>
            </a:r>
            <a:r>
              <a:rPr lang="ru-RU" dirty="0"/>
              <a:t> </a:t>
            </a:r>
            <a:r>
              <a:rPr lang="ru-RU" dirty="0" err="1"/>
              <a:t>baglanyşyk</a:t>
            </a:r>
            <a:r>
              <a:rPr lang="ru-RU" dirty="0"/>
              <a:t> </a:t>
            </a:r>
            <a:r>
              <a:rPr lang="ru-RU" dirty="0" err="1"/>
              <a:t>esasynda</a:t>
            </a:r>
            <a:r>
              <a:rPr lang="ru-RU" dirty="0"/>
              <a:t> </a:t>
            </a:r>
            <a:r>
              <a:rPr lang="ru-RU" dirty="0" err="1"/>
              <a:t>ýatda</a:t>
            </a:r>
            <a:r>
              <a:rPr lang="ru-RU" dirty="0"/>
              <a:t> </a:t>
            </a:r>
            <a:r>
              <a:rPr lang="ru-RU" dirty="0" err="1"/>
              <a:t>galyp</a:t>
            </a:r>
            <a:r>
              <a:rPr lang="ru-RU" dirty="0"/>
              <a:t>, </a:t>
            </a:r>
            <a:r>
              <a:rPr lang="ru-RU" dirty="0" err="1"/>
              <a:t>şol</a:t>
            </a:r>
            <a:r>
              <a:rPr lang="ru-RU" dirty="0"/>
              <a:t> </a:t>
            </a:r>
            <a:r>
              <a:rPr lang="ru-RU" dirty="0" err="1"/>
              <a:t>baglanyşyk</a:t>
            </a:r>
            <a:r>
              <a:rPr lang="ru-RU" dirty="0"/>
              <a:t> </a:t>
            </a:r>
            <a:r>
              <a:rPr lang="ru-RU" dirty="0" err="1"/>
              <a:t>esasynda</a:t>
            </a:r>
            <a:r>
              <a:rPr lang="ru-RU" dirty="0"/>
              <a:t> </a:t>
            </a:r>
            <a:r>
              <a:rPr lang="ru-RU" dirty="0" err="1"/>
              <a:t>hem</a:t>
            </a:r>
            <a:r>
              <a:rPr lang="ru-RU" dirty="0"/>
              <a:t> </a:t>
            </a:r>
            <a:r>
              <a:rPr lang="ru-RU" dirty="0" err="1"/>
              <a:t>huşa</a:t>
            </a:r>
            <a:r>
              <a:rPr lang="ru-RU" dirty="0"/>
              <a:t> </a:t>
            </a:r>
            <a:r>
              <a:rPr lang="ru-RU" dirty="0" err="1"/>
              <a:t>getirildi</a:t>
            </a:r>
            <a:r>
              <a:rPr lang="ru-RU" dirty="0"/>
              <a:t>. </a:t>
            </a:r>
            <a:r>
              <a:rPr lang="ru-RU" dirty="0" err="1"/>
              <a:t>Assosiasiýany</a:t>
            </a:r>
            <a:r>
              <a:rPr lang="ru-RU" dirty="0"/>
              <a:t> </a:t>
            </a:r>
            <a:r>
              <a:rPr lang="ru-RU" dirty="0" err="1"/>
              <a:t>ýönekeý</a:t>
            </a:r>
            <a:r>
              <a:rPr lang="ru-RU" dirty="0"/>
              <a:t> </a:t>
            </a:r>
            <a:r>
              <a:rPr lang="ru-RU" dirty="0" err="1"/>
              <a:t>hem-de</a:t>
            </a:r>
            <a:r>
              <a:rPr lang="ru-RU" dirty="0"/>
              <a:t> </a:t>
            </a:r>
            <a:r>
              <a:rPr lang="ru-RU" dirty="0" err="1"/>
              <a:t>çylşyrymly</a:t>
            </a:r>
            <a:r>
              <a:rPr lang="ru-RU" dirty="0"/>
              <a:t> </a:t>
            </a:r>
            <a:r>
              <a:rPr lang="ru-RU" dirty="0" err="1"/>
              <a:t>diýen</a:t>
            </a:r>
            <a:r>
              <a:rPr lang="ru-RU" dirty="0"/>
              <a:t> </a:t>
            </a:r>
            <a:r>
              <a:rPr lang="ru-RU" dirty="0" err="1"/>
              <a:t>görnüşlere</a:t>
            </a:r>
            <a:r>
              <a:rPr lang="ru-RU" dirty="0"/>
              <a:t> </a:t>
            </a:r>
            <a:r>
              <a:rPr lang="ru-RU" dirty="0" err="1"/>
              <a:t>bölmek</a:t>
            </a:r>
            <a:r>
              <a:rPr lang="ru-RU" dirty="0"/>
              <a:t> </a:t>
            </a:r>
            <a:r>
              <a:rPr lang="ru-RU" dirty="0" err="1"/>
              <a:t>mümkindir</a:t>
            </a:r>
            <a:r>
              <a:rPr lang="ru-RU" dirty="0"/>
              <a:t>. </a:t>
            </a:r>
            <a:r>
              <a:rPr lang="ru-RU" dirty="0" err="1"/>
              <a:t>Ýönekeý</a:t>
            </a:r>
            <a:r>
              <a:rPr lang="ru-RU" dirty="0"/>
              <a:t> </a:t>
            </a:r>
            <a:r>
              <a:rPr lang="ru-RU" dirty="0" err="1"/>
              <a:t>görnüşdäki</a:t>
            </a:r>
            <a:r>
              <a:rPr lang="ru-RU" dirty="0"/>
              <a:t> </a:t>
            </a:r>
            <a:r>
              <a:rPr lang="ru-RU" dirty="0" err="1"/>
              <a:t>assosiasiýlar</a:t>
            </a:r>
            <a:r>
              <a:rPr lang="ru-RU" dirty="0"/>
              <a:t> </a:t>
            </a:r>
            <a:r>
              <a:rPr lang="ru-RU" dirty="0" err="1"/>
              <a:t>baryp</a:t>
            </a:r>
            <a:r>
              <a:rPr lang="ru-RU" dirty="0"/>
              <a:t> </a:t>
            </a:r>
            <a:r>
              <a:rPr lang="ru-RU" dirty="0" err="1"/>
              <a:t>Aristoteliň</a:t>
            </a:r>
            <a:r>
              <a:rPr lang="ru-RU" dirty="0"/>
              <a:t> </a:t>
            </a:r>
            <a:r>
              <a:rPr lang="ru-RU" dirty="0" err="1"/>
              <a:t>döwründe</a:t>
            </a:r>
            <a:r>
              <a:rPr lang="ru-RU" dirty="0"/>
              <a:t> </a:t>
            </a:r>
            <a:r>
              <a:rPr lang="ru-RU" dirty="0" err="1"/>
              <a:t>hem</a:t>
            </a:r>
            <a:r>
              <a:rPr lang="ru-RU" dirty="0"/>
              <a:t> </a:t>
            </a:r>
            <a:r>
              <a:rPr lang="ru-RU" dirty="0" err="1"/>
              <a:t>öwrenilipdir</a:t>
            </a:r>
            <a:r>
              <a:rPr lang="ru-RU" dirty="0"/>
              <a:t>. </a:t>
            </a:r>
            <a:r>
              <a:rPr lang="ru-RU" dirty="0" err="1"/>
              <a:t>Olara</a:t>
            </a:r>
            <a:r>
              <a:rPr lang="ru-RU" dirty="0"/>
              <a:t> </a:t>
            </a:r>
            <a:r>
              <a:rPr lang="ru-RU" dirty="0" err="1"/>
              <a:t>ýanaşyk</a:t>
            </a:r>
            <a:r>
              <a:rPr lang="ru-RU" dirty="0"/>
              <a:t>, </a:t>
            </a:r>
            <a:r>
              <a:rPr lang="ru-RU" dirty="0" err="1"/>
              <a:t>meňzeşlik</a:t>
            </a:r>
            <a:r>
              <a:rPr lang="ru-RU" dirty="0"/>
              <a:t> </a:t>
            </a:r>
            <a:r>
              <a:rPr lang="ru-RU" dirty="0" err="1"/>
              <a:t>hem-de</a:t>
            </a:r>
            <a:r>
              <a:rPr lang="ru-RU" dirty="0"/>
              <a:t> </a:t>
            </a:r>
            <a:r>
              <a:rPr lang="ru-RU" dirty="0" err="1"/>
              <a:t>kontrastlyk</a:t>
            </a:r>
            <a:r>
              <a:rPr lang="ru-RU" dirty="0"/>
              <a:t> </a:t>
            </a:r>
            <a:r>
              <a:rPr lang="ru-RU" dirty="0" err="1"/>
              <a:t>assosiasiýalary</a:t>
            </a:r>
            <a:r>
              <a:rPr lang="ru-RU" dirty="0"/>
              <a:t> </a:t>
            </a:r>
            <a:r>
              <a:rPr lang="ru-RU" dirty="0" err="1"/>
              <a:t>degişlidir</a:t>
            </a:r>
            <a:r>
              <a:rPr lang="ru-RU" dirty="0" smtClean="0"/>
              <a:t>.</a:t>
            </a:r>
            <a:endParaRPr lang="tk-TM" dirty="0" smtClean="0"/>
          </a:p>
          <a:p>
            <a:pPr marL="0" indent="0">
              <a:buNone/>
            </a:pPr>
            <a:r>
              <a:rPr lang="ru-RU" b="1" dirty="0" err="1" smtClean="0"/>
              <a:t>Ýanaşyk</a:t>
            </a:r>
            <a:r>
              <a:rPr lang="ru-RU" b="1" dirty="0" smtClean="0"/>
              <a:t> </a:t>
            </a:r>
            <a:r>
              <a:rPr lang="ru-RU" b="1" dirty="0" err="1"/>
              <a:t>assosiasiýa</a:t>
            </a:r>
            <a:r>
              <a:rPr lang="ru-RU" dirty="0"/>
              <a:t> – </a:t>
            </a:r>
            <a:r>
              <a:rPr lang="ru-RU" dirty="0" err="1"/>
              <a:t>bu</a:t>
            </a:r>
            <a:r>
              <a:rPr lang="ru-RU" dirty="0"/>
              <a:t> </a:t>
            </a:r>
            <a:r>
              <a:rPr lang="ru-RU" dirty="0" err="1"/>
              <a:t>predmetleriň</a:t>
            </a:r>
            <a:r>
              <a:rPr lang="ru-RU" dirty="0"/>
              <a:t> </a:t>
            </a:r>
            <a:r>
              <a:rPr lang="ru-RU" dirty="0" err="1"/>
              <a:t>giňişlikdäki</a:t>
            </a:r>
            <a:r>
              <a:rPr lang="ru-RU" dirty="0"/>
              <a:t> </a:t>
            </a:r>
            <a:r>
              <a:rPr lang="ru-RU" dirty="0" err="1"/>
              <a:t>ýa-da</a:t>
            </a:r>
            <a:r>
              <a:rPr lang="ru-RU" dirty="0"/>
              <a:t> </a:t>
            </a:r>
            <a:r>
              <a:rPr lang="ru-RU" dirty="0" err="1"/>
              <a:t>wagtlaýyn</a:t>
            </a:r>
            <a:r>
              <a:rPr lang="ru-RU" dirty="0"/>
              <a:t> </a:t>
            </a:r>
            <a:r>
              <a:rPr lang="ru-RU" dirty="0" err="1"/>
              <a:t>yzygiderli</a:t>
            </a:r>
            <a:r>
              <a:rPr lang="ru-RU" dirty="0"/>
              <a:t> </a:t>
            </a:r>
            <a:r>
              <a:rPr lang="ru-RU" dirty="0" err="1"/>
              <a:t>ýanaşyklyk</a:t>
            </a:r>
            <a:r>
              <a:rPr lang="ru-RU" dirty="0"/>
              <a:t> </a:t>
            </a:r>
            <a:r>
              <a:rPr lang="ru-RU" dirty="0" err="1"/>
              <a:t>baglanyşygy</a:t>
            </a:r>
            <a:r>
              <a:rPr lang="ru-RU" dirty="0"/>
              <a:t> </a:t>
            </a:r>
            <a:r>
              <a:rPr lang="ru-RU" dirty="0" err="1"/>
              <a:t>esasynda</a:t>
            </a:r>
            <a:r>
              <a:rPr lang="ru-RU" dirty="0"/>
              <a:t> </a:t>
            </a:r>
            <a:r>
              <a:rPr lang="ru-RU" dirty="0" err="1"/>
              <a:t>ýatda</a:t>
            </a:r>
            <a:r>
              <a:rPr lang="ru-RU" dirty="0"/>
              <a:t> </a:t>
            </a:r>
            <a:r>
              <a:rPr lang="ru-RU" dirty="0" err="1"/>
              <a:t>galmagy</a:t>
            </a:r>
            <a:r>
              <a:rPr lang="ru-RU" dirty="0"/>
              <a:t> </a:t>
            </a:r>
            <a:r>
              <a:rPr lang="ru-RU" dirty="0" err="1"/>
              <a:t>we</a:t>
            </a:r>
            <a:r>
              <a:rPr lang="ru-RU" dirty="0"/>
              <a:t> </a:t>
            </a:r>
            <a:r>
              <a:rPr lang="ru-RU" dirty="0" err="1"/>
              <a:t>huşa</a:t>
            </a:r>
            <a:r>
              <a:rPr lang="ru-RU" dirty="0"/>
              <a:t> </a:t>
            </a:r>
            <a:r>
              <a:rPr lang="ru-RU" dirty="0" err="1"/>
              <a:t>getirilmegidir</a:t>
            </a:r>
            <a:r>
              <a:rPr lang="ru-RU" dirty="0"/>
              <a:t>. </a:t>
            </a:r>
            <a:r>
              <a:rPr lang="ru-RU" dirty="0" err="1"/>
              <a:t>Okuwçy</a:t>
            </a:r>
            <a:r>
              <a:rPr lang="ru-RU" dirty="0"/>
              <a:t> </a:t>
            </a:r>
            <a:r>
              <a:rPr lang="ru-RU" dirty="0" err="1"/>
              <a:t>sanlary</a:t>
            </a:r>
            <a:r>
              <a:rPr lang="ru-RU" dirty="0"/>
              <a:t>, </a:t>
            </a:r>
            <a:r>
              <a:rPr lang="ru-RU" dirty="0" err="1"/>
              <a:t>harplary</a:t>
            </a:r>
            <a:r>
              <a:rPr lang="ru-RU" dirty="0"/>
              <a:t> </a:t>
            </a:r>
            <a:r>
              <a:rPr lang="ru-RU" dirty="0" err="1"/>
              <a:t>köpeltmek</a:t>
            </a:r>
            <a:r>
              <a:rPr lang="ru-RU" dirty="0"/>
              <a:t> </a:t>
            </a:r>
            <a:r>
              <a:rPr lang="ru-RU" dirty="0" err="1"/>
              <a:t>hasylynyň</a:t>
            </a:r>
            <a:r>
              <a:rPr lang="ru-RU" dirty="0"/>
              <a:t> </a:t>
            </a:r>
            <a:r>
              <a:rPr lang="ru-RU" dirty="0" err="1"/>
              <a:t>tablisasyny</a:t>
            </a:r>
            <a:r>
              <a:rPr lang="ru-RU" dirty="0"/>
              <a:t> </a:t>
            </a:r>
            <a:r>
              <a:rPr lang="ru-RU" dirty="0" err="1"/>
              <a:t>we</a:t>
            </a:r>
            <a:r>
              <a:rPr lang="ru-RU" dirty="0"/>
              <a:t> </a:t>
            </a:r>
            <a:r>
              <a:rPr lang="ru-RU" dirty="0" err="1"/>
              <a:t>ş.m</a:t>
            </a:r>
            <a:r>
              <a:rPr lang="ru-RU" dirty="0"/>
              <a:t> </a:t>
            </a:r>
            <a:r>
              <a:rPr lang="ru-RU" dirty="0" err="1"/>
              <a:t>öwrenende</a:t>
            </a:r>
            <a:r>
              <a:rPr lang="ru-RU" dirty="0"/>
              <a:t>, </a:t>
            </a:r>
            <a:r>
              <a:rPr lang="ru-RU" dirty="0" err="1"/>
              <a:t>olar</a:t>
            </a:r>
            <a:r>
              <a:rPr lang="ru-RU" dirty="0"/>
              <a:t> </a:t>
            </a:r>
            <a:r>
              <a:rPr lang="ru-RU" dirty="0" err="1"/>
              <a:t>ýanaşyklyk</a:t>
            </a:r>
            <a:r>
              <a:rPr lang="ru-RU" dirty="0"/>
              <a:t> </a:t>
            </a:r>
            <a:r>
              <a:rPr lang="ru-RU" dirty="0" err="1"/>
              <a:t>baglanyşygy</a:t>
            </a:r>
            <a:r>
              <a:rPr lang="ru-RU" dirty="0"/>
              <a:t> </a:t>
            </a:r>
            <a:r>
              <a:rPr lang="ru-RU" dirty="0" err="1"/>
              <a:t>esasynda</a:t>
            </a:r>
            <a:r>
              <a:rPr lang="ru-RU" dirty="0"/>
              <a:t> </a:t>
            </a:r>
            <a:r>
              <a:rPr lang="ru-RU" dirty="0" err="1"/>
              <a:t>ýatda</a:t>
            </a:r>
            <a:r>
              <a:rPr lang="ru-RU" dirty="0"/>
              <a:t> </a:t>
            </a:r>
            <a:r>
              <a:rPr lang="ru-RU" dirty="0" err="1"/>
              <a:t>galyp</a:t>
            </a:r>
            <a:r>
              <a:rPr lang="ru-RU" dirty="0"/>
              <a:t>, </a:t>
            </a:r>
            <a:r>
              <a:rPr lang="ru-RU" dirty="0" err="1"/>
              <a:t>şol</a:t>
            </a:r>
            <a:r>
              <a:rPr lang="ru-RU" dirty="0"/>
              <a:t> </a:t>
            </a:r>
            <a:r>
              <a:rPr lang="ru-RU" dirty="0" err="1"/>
              <a:t>baglanyşyk</a:t>
            </a:r>
            <a:r>
              <a:rPr lang="ru-RU" dirty="0"/>
              <a:t> </a:t>
            </a:r>
            <a:r>
              <a:rPr lang="ru-RU" dirty="0" err="1"/>
              <a:t>esasynda</a:t>
            </a:r>
            <a:r>
              <a:rPr lang="ru-RU" dirty="0"/>
              <a:t> </a:t>
            </a:r>
            <a:r>
              <a:rPr lang="ru-RU" dirty="0" err="1"/>
              <a:t>hem</a:t>
            </a:r>
            <a:r>
              <a:rPr lang="ru-RU" dirty="0"/>
              <a:t> </a:t>
            </a:r>
            <a:r>
              <a:rPr lang="ru-RU" dirty="0" err="1"/>
              <a:t>huşa</a:t>
            </a:r>
            <a:r>
              <a:rPr lang="ru-RU" dirty="0"/>
              <a:t> </a:t>
            </a:r>
            <a:r>
              <a:rPr lang="ru-RU" dirty="0" err="1"/>
              <a:t>getirilýär</a:t>
            </a:r>
            <a:r>
              <a:rPr lang="ru-RU" dirty="0"/>
              <a:t>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460605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85192" y="261257"/>
            <a:ext cx="11215396" cy="6596744"/>
          </a:xfrm>
        </p:spPr>
        <p:txBody>
          <a:bodyPr/>
          <a:lstStyle/>
          <a:p>
            <a:r>
              <a:rPr lang="ru-RU" b="1" dirty="0" err="1"/>
              <a:t>Meňzeşlik</a:t>
            </a:r>
            <a:r>
              <a:rPr lang="ru-RU" b="1" dirty="0"/>
              <a:t> </a:t>
            </a:r>
            <a:r>
              <a:rPr lang="ru-RU" b="1" dirty="0" err="1"/>
              <a:t>assosiasiýasy</a:t>
            </a:r>
            <a:r>
              <a:rPr lang="ru-RU" dirty="0"/>
              <a:t> – </a:t>
            </a:r>
            <a:r>
              <a:rPr lang="ru-RU" dirty="0" err="1"/>
              <a:t>bu</a:t>
            </a:r>
            <a:r>
              <a:rPr lang="ru-RU" dirty="0"/>
              <a:t> </a:t>
            </a:r>
            <a:r>
              <a:rPr lang="ru-RU" dirty="0" err="1"/>
              <a:t>predmetleriň</a:t>
            </a:r>
            <a:r>
              <a:rPr lang="ru-RU" dirty="0"/>
              <a:t> </a:t>
            </a:r>
            <a:r>
              <a:rPr lang="ru-RU" dirty="0" err="1"/>
              <a:t>we</a:t>
            </a:r>
            <a:r>
              <a:rPr lang="ru-RU" dirty="0"/>
              <a:t> </a:t>
            </a:r>
            <a:r>
              <a:rPr lang="ru-RU" dirty="0" err="1"/>
              <a:t>hadysalaryň</a:t>
            </a:r>
            <a:r>
              <a:rPr lang="ru-RU" dirty="0"/>
              <a:t> </a:t>
            </a:r>
            <a:r>
              <a:rPr lang="ru-RU" dirty="0" err="1"/>
              <a:t>nähilidir</a:t>
            </a:r>
            <a:r>
              <a:rPr lang="ru-RU" dirty="0"/>
              <a:t> </a:t>
            </a:r>
            <a:r>
              <a:rPr lang="ru-RU" dirty="0" err="1"/>
              <a:t>bir</a:t>
            </a:r>
            <a:r>
              <a:rPr lang="ru-RU" dirty="0"/>
              <a:t> </a:t>
            </a:r>
            <a:r>
              <a:rPr lang="ru-RU" dirty="0" err="1"/>
              <a:t>tarapynyň</a:t>
            </a:r>
            <a:r>
              <a:rPr lang="ru-RU" dirty="0"/>
              <a:t> </a:t>
            </a:r>
            <a:r>
              <a:rPr lang="ru-RU" dirty="0" err="1"/>
              <a:t>meňzeşlik</a:t>
            </a:r>
            <a:r>
              <a:rPr lang="ru-RU" dirty="0"/>
              <a:t> </a:t>
            </a:r>
            <a:r>
              <a:rPr lang="ru-RU" dirty="0" err="1"/>
              <a:t>esasynda</a:t>
            </a:r>
            <a:r>
              <a:rPr lang="ru-RU" dirty="0"/>
              <a:t> </a:t>
            </a:r>
            <a:r>
              <a:rPr lang="ru-RU" dirty="0" err="1"/>
              <a:t>ýatda</a:t>
            </a:r>
            <a:r>
              <a:rPr lang="ru-RU" dirty="0"/>
              <a:t> </a:t>
            </a:r>
            <a:r>
              <a:rPr lang="ru-RU" dirty="0" err="1"/>
              <a:t>galmagy</a:t>
            </a:r>
            <a:r>
              <a:rPr lang="ru-RU" dirty="0"/>
              <a:t> </a:t>
            </a:r>
            <a:r>
              <a:rPr lang="ru-RU" dirty="0" err="1"/>
              <a:t>we</a:t>
            </a:r>
            <a:r>
              <a:rPr lang="ru-RU" dirty="0"/>
              <a:t> </a:t>
            </a:r>
            <a:r>
              <a:rPr lang="ru-RU" dirty="0" err="1"/>
              <a:t>huşa</a:t>
            </a:r>
            <a:r>
              <a:rPr lang="ru-RU" dirty="0"/>
              <a:t> </a:t>
            </a:r>
            <a:r>
              <a:rPr lang="ru-RU" dirty="0" err="1"/>
              <a:t>getirilmegidir</a:t>
            </a:r>
            <a:r>
              <a:rPr lang="ru-RU" dirty="0"/>
              <a:t>. </a:t>
            </a:r>
            <a:r>
              <a:rPr lang="ru-RU" dirty="0" err="1"/>
              <a:t>Daşky</a:t>
            </a:r>
            <a:r>
              <a:rPr lang="ru-RU" dirty="0"/>
              <a:t> </a:t>
            </a:r>
            <a:r>
              <a:rPr lang="ru-RU" dirty="0" err="1"/>
              <a:t>dünýädäki</a:t>
            </a:r>
            <a:r>
              <a:rPr lang="ru-RU" dirty="0"/>
              <a:t> </a:t>
            </a:r>
            <a:r>
              <a:rPr lang="ru-RU" dirty="0" err="1"/>
              <a:t>käbir</a:t>
            </a:r>
            <a:r>
              <a:rPr lang="ru-RU" dirty="0"/>
              <a:t> </a:t>
            </a:r>
            <a:r>
              <a:rPr lang="ru-RU" dirty="0" err="1"/>
              <a:t>predmetleriň</a:t>
            </a:r>
            <a:r>
              <a:rPr lang="ru-RU" dirty="0"/>
              <a:t> </a:t>
            </a:r>
            <a:r>
              <a:rPr lang="ru-RU" dirty="0" err="1"/>
              <a:t>adamlaryň</a:t>
            </a:r>
            <a:r>
              <a:rPr lang="ru-RU" dirty="0"/>
              <a:t> </a:t>
            </a:r>
            <a:r>
              <a:rPr lang="ru-RU" dirty="0" err="1"/>
              <a:t>arasynda</a:t>
            </a:r>
            <a:r>
              <a:rPr lang="ru-RU" dirty="0"/>
              <a:t> </a:t>
            </a:r>
            <a:r>
              <a:rPr lang="ru-RU" dirty="0" err="1"/>
              <a:t>azda-kände</a:t>
            </a:r>
            <a:r>
              <a:rPr lang="ru-RU" dirty="0"/>
              <a:t> </a:t>
            </a:r>
            <a:r>
              <a:rPr lang="ru-RU" dirty="0" err="1"/>
              <a:t>meňzeşlik</a:t>
            </a:r>
            <a:r>
              <a:rPr lang="ru-RU" dirty="0"/>
              <a:t> </a:t>
            </a:r>
            <a:r>
              <a:rPr lang="ru-RU" dirty="0" err="1"/>
              <a:t>saklanýandyr</a:t>
            </a:r>
            <a:r>
              <a:rPr lang="ru-RU" dirty="0"/>
              <a:t>. </a:t>
            </a:r>
            <a:r>
              <a:rPr lang="ru-RU" dirty="0" err="1"/>
              <a:t>Şeýle</a:t>
            </a:r>
            <a:r>
              <a:rPr lang="ru-RU" dirty="0"/>
              <a:t> </a:t>
            </a:r>
            <a:r>
              <a:rPr lang="ru-RU" dirty="0" err="1"/>
              <a:t>meňzeşlikler</a:t>
            </a:r>
            <a:r>
              <a:rPr lang="ru-RU" dirty="0"/>
              <a:t> </a:t>
            </a:r>
            <a:r>
              <a:rPr lang="ru-RU" dirty="0" err="1"/>
              <a:t>adamlaryň</a:t>
            </a:r>
            <a:r>
              <a:rPr lang="ru-RU" dirty="0"/>
              <a:t>, </a:t>
            </a:r>
            <a:r>
              <a:rPr lang="ru-RU" dirty="0" err="1"/>
              <a:t>haýwanlaryň</a:t>
            </a:r>
            <a:r>
              <a:rPr lang="ru-RU" dirty="0"/>
              <a:t> </a:t>
            </a:r>
            <a:r>
              <a:rPr lang="ru-RU" dirty="0" err="1"/>
              <a:t>we</a:t>
            </a:r>
            <a:r>
              <a:rPr lang="ru-RU" dirty="0"/>
              <a:t> </a:t>
            </a:r>
            <a:r>
              <a:rPr lang="ru-RU" dirty="0" err="1"/>
              <a:t>ösümlikleriň</a:t>
            </a:r>
            <a:r>
              <a:rPr lang="ru-RU" dirty="0"/>
              <a:t> </a:t>
            </a:r>
            <a:r>
              <a:rPr lang="ru-RU" dirty="0" err="1"/>
              <a:t>arasynda</a:t>
            </a:r>
            <a:r>
              <a:rPr lang="ru-RU" dirty="0"/>
              <a:t> </a:t>
            </a:r>
            <a:r>
              <a:rPr lang="ru-RU" dirty="0" err="1"/>
              <a:t>bolup</a:t>
            </a:r>
            <a:r>
              <a:rPr lang="ru-RU" dirty="0"/>
              <a:t> </a:t>
            </a:r>
            <a:r>
              <a:rPr lang="ru-RU" dirty="0" err="1"/>
              <a:t>bilýär</a:t>
            </a:r>
            <a:r>
              <a:rPr lang="ru-RU" dirty="0"/>
              <a:t>. </a:t>
            </a:r>
            <a:r>
              <a:rPr lang="ru-RU" dirty="0" err="1"/>
              <a:t>Men</a:t>
            </a:r>
            <a:r>
              <a:rPr lang="ru-RU" dirty="0"/>
              <a:t> </a:t>
            </a:r>
            <a:r>
              <a:rPr lang="ru-RU" dirty="0" err="1"/>
              <a:t>köpçüligiň</a:t>
            </a:r>
            <a:r>
              <a:rPr lang="ru-RU" dirty="0"/>
              <a:t> </a:t>
            </a:r>
            <a:r>
              <a:rPr lang="ru-RU" dirty="0" err="1"/>
              <a:t>içinde</a:t>
            </a:r>
            <a:r>
              <a:rPr lang="ru-RU" dirty="0"/>
              <a:t> </a:t>
            </a:r>
            <a:r>
              <a:rPr lang="ru-RU" dirty="0" err="1"/>
              <a:t>öz</a:t>
            </a:r>
            <a:r>
              <a:rPr lang="ru-RU" dirty="0"/>
              <a:t> </a:t>
            </a:r>
            <a:r>
              <a:rPr lang="ru-RU" dirty="0" err="1"/>
              <a:t>tanşyma</a:t>
            </a:r>
            <a:r>
              <a:rPr lang="ru-RU" dirty="0"/>
              <a:t> </a:t>
            </a:r>
            <a:r>
              <a:rPr lang="ru-RU" dirty="0" err="1"/>
              <a:t>örän</a:t>
            </a:r>
            <a:r>
              <a:rPr lang="ru-RU" dirty="0"/>
              <a:t> </a:t>
            </a:r>
            <a:r>
              <a:rPr lang="ru-RU" dirty="0" err="1"/>
              <a:t>meňzeş</a:t>
            </a:r>
            <a:r>
              <a:rPr lang="ru-RU" dirty="0"/>
              <a:t> </a:t>
            </a:r>
            <a:r>
              <a:rPr lang="ru-RU" dirty="0" err="1"/>
              <a:t>bolan</a:t>
            </a:r>
            <a:r>
              <a:rPr lang="ru-RU" dirty="0"/>
              <a:t> </a:t>
            </a:r>
            <a:r>
              <a:rPr lang="ru-RU" dirty="0" err="1"/>
              <a:t>adamy</a:t>
            </a:r>
            <a:r>
              <a:rPr lang="ru-RU" dirty="0"/>
              <a:t> </a:t>
            </a:r>
            <a:r>
              <a:rPr lang="ru-RU" dirty="0" err="1"/>
              <a:t>görýärin</a:t>
            </a:r>
            <a:r>
              <a:rPr lang="ru-RU" dirty="0"/>
              <a:t>. </a:t>
            </a:r>
            <a:r>
              <a:rPr lang="ru-RU" dirty="0" err="1"/>
              <a:t>Şol</a:t>
            </a:r>
            <a:r>
              <a:rPr lang="ru-RU" dirty="0"/>
              <a:t> </a:t>
            </a:r>
            <a:r>
              <a:rPr lang="ru-RU" dirty="0" err="1"/>
              <a:t>wagt</a:t>
            </a:r>
            <a:r>
              <a:rPr lang="ru-RU" dirty="0"/>
              <a:t> </a:t>
            </a:r>
            <a:r>
              <a:rPr lang="ru-RU" dirty="0" err="1"/>
              <a:t>nätanyş</a:t>
            </a:r>
            <a:r>
              <a:rPr lang="ru-RU" dirty="0"/>
              <a:t> </a:t>
            </a:r>
            <a:r>
              <a:rPr lang="ru-RU" dirty="0" err="1"/>
              <a:t>adamyň</a:t>
            </a:r>
            <a:r>
              <a:rPr lang="ru-RU" dirty="0"/>
              <a:t> </a:t>
            </a:r>
            <a:r>
              <a:rPr lang="ru-RU" dirty="0" err="1"/>
              <a:t>öz</a:t>
            </a:r>
            <a:r>
              <a:rPr lang="ru-RU" dirty="0"/>
              <a:t> </a:t>
            </a:r>
            <a:r>
              <a:rPr lang="ru-RU" dirty="0" err="1"/>
              <a:t>tanşyma</a:t>
            </a:r>
            <a:r>
              <a:rPr lang="ru-RU" dirty="0"/>
              <a:t> </a:t>
            </a:r>
            <a:r>
              <a:rPr lang="ru-RU" dirty="0" err="1"/>
              <a:t>şeýle</a:t>
            </a:r>
            <a:r>
              <a:rPr lang="ru-RU" dirty="0"/>
              <a:t> </a:t>
            </a:r>
            <a:r>
              <a:rPr lang="ru-RU" dirty="0" err="1"/>
              <a:t>meňzeşdigi</a:t>
            </a:r>
            <a:r>
              <a:rPr lang="ru-RU" dirty="0"/>
              <a:t> </a:t>
            </a:r>
            <a:r>
              <a:rPr lang="ru-RU" dirty="0" err="1"/>
              <a:t>hakyky</a:t>
            </a:r>
            <a:r>
              <a:rPr lang="ru-RU" dirty="0"/>
              <a:t> </a:t>
            </a:r>
            <a:r>
              <a:rPr lang="ru-RU" dirty="0" err="1"/>
              <a:t>tanşymyň</a:t>
            </a:r>
            <a:r>
              <a:rPr lang="ru-RU" dirty="0"/>
              <a:t> </a:t>
            </a:r>
            <a:r>
              <a:rPr lang="ru-RU" dirty="0" err="1"/>
              <a:t>ýada</a:t>
            </a:r>
            <a:r>
              <a:rPr lang="ru-RU" dirty="0"/>
              <a:t> </a:t>
            </a:r>
            <a:r>
              <a:rPr lang="ru-RU" dirty="0" err="1"/>
              <a:t>düşmegine</a:t>
            </a:r>
            <a:r>
              <a:rPr lang="ru-RU" dirty="0"/>
              <a:t> </a:t>
            </a:r>
            <a:r>
              <a:rPr lang="ru-RU" dirty="0" err="1"/>
              <a:t>getirdi</a:t>
            </a:r>
            <a:r>
              <a:rPr lang="ru-RU" dirty="0"/>
              <a:t>. </a:t>
            </a:r>
          </a:p>
          <a:p>
            <a:r>
              <a:rPr lang="ru-RU" b="1" dirty="0" err="1"/>
              <a:t>Kontrastlyk</a:t>
            </a:r>
            <a:r>
              <a:rPr lang="ru-RU" b="1" dirty="0"/>
              <a:t> </a:t>
            </a:r>
            <a:r>
              <a:rPr lang="ru-RU" b="1" dirty="0" err="1"/>
              <a:t>assosiasiýasy</a:t>
            </a:r>
            <a:r>
              <a:rPr lang="ru-RU" dirty="0"/>
              <a:t> – </a:t>
            </a:r>
            <a:r>
              <a:rPr lang="ru-RU" dirty="0" err="1"/>
              <a:t>bu</a:t>
            </a:r>
            <a:r>
              <a:rPr lang="ru-RU" dirty="0"/>
              <a:t> </a:t>
            </a:r>
            <a:r>
              <a:rPr lang="ru-RU" dirty="0" err="1"/>
              <a:t>predmetleriň</a:t>
            </a:r>
            <a:r>
              <a:rPr lang="ru-RU" dirty="0"/>
              <a:t>, </a:t>
            </a:r>
            <a:r>
              <a:rPr lang="ru-RU" dirty="0" err="1"/>
              <a:t>hadysalarynyň</a:t>
            </a:r>
            <a:r>
              <a:rPr lang="ru-RU" dirty="0"/>
              <a:t> </a:t>
            </a:r>
            <a:r>
              <a:rPr lang="ru-RU" dirty="0" err="1"/>
              <a:t>arasynda</a:t>
            </a:r>
            <a:r>
              <a:rPr lang="ru-RU" dirty="0"/>
              <a:t> </a:t>
            </a:r>
            <a:r>
              <a:rPr lang="ru-RU" dirty="0" err="1"/>
              <a:t>garşylykly</a:t>
            </a:r>
            <a:r>
              <a:rPr lang="ru-RU" dirty="0"/>
              <a:t> </a:t>
            </a:r>
            <a:r>
              <a:rPr lang="ru-RU" dirty="0" err="1"/>
              <a:t>ýagdaýlaryň</a:t>
            </a:r>
            <a:r>
              <a:rPr lang="ru-RU" dirty="0"/>
              <a:t> </a:t>
            </a:r>
            <a:r>
              <a:rPr lang="ru-RU" dirty="0" err="1"/>
              <a:t>baglanyşygynyň</a:t>
            </a:r>
            <a:r>
              <a:rPr lang="ru-RU" dirty="0"/>
              <a:t> </a:t>
            </a:r>
            <a:r>
              <a:rPr lang="ru-RU" dirty="0" err="1"/>
              <a:t>bolmagy</a:t>
            </a:r>
            <a:r>
              <a:rPr lang="ru-RU" dirty="0"/>
              <a:t> </a:t>
            </a:r>
            <a:r>
              <a:rPr lang="ru-RU" dirty="0" err="1"/>
              <a:t>esasynda</a:t>
            </a:r>
            <a:r>
              <a:rPr lang="ru-RU" dirty="0"/>
              <a:t> </a:t>
            </a:r>
            <a:r>
              <a:rPr lang="ru-RU" dirty="0" err="1"/>
              <a:t>ýatda</a:t>
            </a:r>
            <a:r>
              <a:rPr lang="ru-RU" dirty="0"/>
              <a:t> </a:t>
            </a:r>
            <a:r>
              <a:rPr lang="ru-RU" dirty="0" err="1"/>
              <a:t>galmagy</a:t>
            </a:r>
            <a:r>
              <a:rPr lang="ru-RU" dirty="0"/>
              <a:t> </a:t>
            </a:r>
            <a:r>
              <a:rPr lang="ru-RU" dirty="0" err="1"/>
              <a:t>we</a:t>
            </a:r>
            <a:r>
              <a:rPr lang="ru-RU" dirty="0"/>
              <a:t> </a:t>
            </a:r>
            <a:r>
              <a:rPr lang="ru-RU" dirty="0" err="1"/>
              <a:t>huşa</a:t>
            </a:r>
            <a:r>
              <a:rPr lang="ru-RU" dirty="0"/>
              <a:t> </a:t>
            </a:r>
            <a:r>
              <a:rPr lang="ru-RU" dirty="0" err="1"/>
              <a:t>gelmegidir</a:t>
            </a:r>
            <a:r>
              <a:rPr lang="ru-RU" dirty="0"/>
              <a:t>. </a:t>
            </a:r>
            <a:r>
              <a:rPr lang="ru-RU" dirty="0" err="1"/>
              <a:t>Okuwçy</a:t>
            </a:r>
            <a:r>
              <a:rPr lang="ru-RU" dirty="0"/>
              <a:t> </a:t>
            </a:r>
            <a:r>
              <a:rPr lang="ru-RU" dirty="0" err="1"/>
              <a:t>sapakda</a:t>
            </a:r>
            <a:r>
              <a:rPr lang="ru-RU" dirty="0"/>
              <a:t> </a:t>
            </a:r>
            <a:r>
              <a:rPr lang="ru-RU" dirty="0" err="1"/>
              <a:t>gowşak</a:t>
            </a:r>
            <a:r>
              <a:rPr lang="ru-RU" dirty="0"/>
              <a:t> </a:t>
            </a:r>
            <a:r>
              <a:rPr lang="ru-RU" dirty="0" err="1"/>
              <a:t>baha</a:t>
            </a:r>
            <a:r>
              <a:rPr lang="ru-RU" dirty="0"/>
              <a:t> </a:t>
            </a:r>
            <a:r>
              <a:rPr lang="ru-RU" dirty="0" err="1"/>
              <a:t>alan</a:t>
            </a:r>
            <a:r>
              <a:rPr lang="ru-RU" dirty="0"/>
              <a:t> </a:t>
            </a:r>
            <a:r>
              <a:rPr lang="ru-RU" dirty="0" err="1"/>
              <a:t>wagty</a:t>
            </a:r>
            <a:r>
              <a:rPr lang="ru-RU" dirty="0"/>
              <a:t> </a:t>
            </a:r>
            <a:r>
              <a:rPr lang="ru-RU" dirty="0" err="1"/>
              <a:t>şol</a:t>
            </a:r>
            <a:r>
              <a:rPr lang="ru-RU" dirty="0"/>
              <a:t> </a:t>
            </a:r>
            <a:r>
              <a:rPr lang="ru-RU" dirty="0" err="1"/>
              <a:t>predmetden</a:t>
            </a:r>
            <a:r>
              <a:rPr lang="ru-RU" dirty="0"/>
              <a:t> </a:t>
            </a:r>
            <a:r>
              <a:rPr lang="ru-RU" dirty="0" err="1"/>
              <a:t>geçen</a:t>
            </a:r>
            <a:r>
              <a:rPr lang="ru-RU" dirty="0"/>
              <a:t> </a:t>
            </a:r>
            <a:r>
              <a:rPr lang="ru-RU" dirty="0" err="1"/>
              <a:t>sapakda</a:t>
            </a:r>
            <a:r>
              <a:rPr lang="ru-RU" dirty="0"/>
              <a:t> </a:t>
            </a:r>
            <a:r>
              <a:rPr lang="ru-RU" dirty="0" err="1"/>
              <a:t>alan</a:t>
            </a:r>
            <a:r>
              <a:rPr lang="ru-RU" dirty="0"/>
              <a:t> </a:t>
            </a:r>
            <a:r>
              <a:rPr lang="ru-RU" dirty="0" err="1"/>
              <a:t>gowy</a:t>
            </a:r>
            <a:r>
              <a:rPr lang="ru-RU" dirty="0"/>
              <a:t> </a:t>
            </a:r>
            <a:r>
              <a:rPr lang="ru-RU" dirty="0" err="1"/>
              <a:t>bahasy</a:t>
            </a:r>
            <a:r>
              <a:rPr lang="ru-RU" dirty="0"/>
              <a:t> </a:t>
            </a:r>
            <a:r>
              <a:rPr lang="ru-RU" dirty="0" err="1"/>
              <a:t>barada</a:t>
            </a:r>
            <a:r>
              <a:rPr lang="ru-RU" dirty="0"/>
              <a:t> </a:t>
            </a:r>
            <a:r>
              <a:rPr lang="ru-RU" dirty="0" err="1"/>
              <a:t>mugallymyň</a:t>
            </a:r>
            <a:r>
              <a:rPr lang="ru-RU" dirty="0"/>
              <a:t> </a:t>
            </a:r>
            <a:r>
              <a:rPr lang="ru-RU" dirty="0" err="1"/>
              <a:t>aýdan</a:t>
            </a:r>
            <a:r>
              <a:rPr lang="ru-RU" dirty="0"/>
              <a:t> </a:t>
            </a:r>
            <a:r>
              <a:rPr lang="ru-RU" dirty="0" err="1"/>
              <a:t>öwgüli</a:t>
            </a:r>
            <a:r>
              <a:rPr lang="ru-RU" dirty="0"/>
              <a:t> </a:t>
            </a:r>
            <a:r>
              <a:rPr lang="ru-RU" dirty="0" err="1" smtClean="0"/>
              <a:t>sözlerini</a:t>
            </a:r>
            <a:r>
              <a:rPr lang="tk-TM" dirty="0" smtClean="0"/>
              <a:t> </a:t>
            </a:r>
            <a:r>
              <a:rPr lang="ru-RU" dirty="0" err="1" smtClean="0"/>
              <a:t>ýada</a:t>
            </a:r>
            <a:r>
              <a:rPr lang="ru-RU" dirty="0" smtClean="0"/>
              <a:t> </a:t>
            </a:r>
            <a:r>
              <a:rPr lang="ru-RU" dirty="0" err="1"/>
              <a:t>düşürýär</a:t>
            </a:r>
            <a:r>
              <a:rPr lang="ru-RU" dirty="0"/>
              <a:t>. </a:t>
            </a:r>
            <a:r>
              <a:rPr lang="ru-RU" dirty="0" err="1"/>
              <a:t>Howanyň</a:t>
            </a:r>
            <a:r>
              <a:rPr lang="ru-RU" dirty="0"/>
              <a:t> </a:t>
            </a:r>
            <a:r>
              <a:rPr lang="ru-RU" dirty="0" err="1"/>
              <a:t>örän</a:t>
            </a:r>
            <a:r>
              <a:rPr lang="ru-RU" dirty="0"/>
              <a:t> </a:t>
            </a:r>
            <a:r>
              <a:rPr lang="ru-RU" dirty="0" err="1"/>
              <a:t>yssy</a:t>
            </a:r>
            <a:r>
              <a:rPr lang="ru-RU" dirty="0"/>
              <a:t> </a:t>
            </a:r>
            <a:r>
              <a:rPr lang="ru-RU" dirty="0" err="1"/>
              <a:t>günleri</a:t>
            </a:r>
            <a:r>
              <a:rPr lang="ru-RU" dirty="0"/>
              <a:t> </a:t>
            </a:r>
            <a:r>
              <a:rPr lang="ru-RU" dirty="0" err="1"/>
              <a:t>adam</a:t>
            </a:r>
            <a:r>
              <a:rPr lang="ru-RU" dirty="0"/>
              <a:t> </a:t>
            </a:r>
            <a:r>
              <a:rPr lang="ru-RU" dirty="0" err="1"/>
              <a:t>salkyn</a:t>
            </a:r>
            <a:r>
              <a:rPr lang="ru-RU" dirty="0"/>
              <a:t> </a:t>
            </a:r>
            <a:r>
              <a:rPr lang="ru-RU" dirty="0" err="1"/>
              <a:t>howany</a:t>
            </a:r>
            <a:r>
              <a:rPr lang="ru-RU" dirty="0"/>
              <a:t> </a:t>
            </a:r>
            <a:r>
              <a:rPr lang="ru-RU" dirty="0" err="1"/>
              <a:t>küýsäp</a:t>
            </a:r>
            <a:r>
              <a:rPr lang="ru-RU" dirty="0"/>
              <a:t>, </a:t>
            </a:r>
            <a:r>
              <a:rPr lang="ru-RU" dirty="0" err="1"/>
              <a:t>geçen</a:t>
            </a:r>
            <a:r>
              <a:rPr lang="ru-RU" dirty="0"/>
              <a:t> </a:t>
            </a:r>
            <a:r>
              <a:rPr lang="ru-RU" dirty="0" err="1"/>
              <a:t>salkyn</a:t>
            </a:r>
            <a:r>
              <a:rPr lang="ru-RU" dirty="0"/>
              <a:t> </a:t>
            </a:r>
            <a:r>
              <a:rPr lang="ru-RU" dirty="0" err="1"/>
              <a:t>günleri</a:t>
            </a:r>
            <a:r>
              <a:rPr lang="ru-RU" dirty="0"/>
              <a:t> </a:t>
            </a:r>
            <a:r>
              <a:rPr lang="ru-RU" dirty="0" err="1"/>
              <a:t>ýadyna</a:t>
            </a:r>
            <a:r>
              <a:rPr lang="ru-RU" dirty="0"/>
              <a:t> </a:t>
            </a:r>
            <a:r>
              <a:rPr lang="ru-RU" dirty="0" err="1"/>
              <a:t>salýar</a:t>
            </a:r>
            <a:r>
              <a:rPr lang="ru-RU" dirty="0"/>
              <a:t>. </a:t>
            </a:r>
            <a:r>
              <a:rPr lang="ru-RU" dirty="0" err="1"/>
              <a:t>Daşky</a:t>
            </a:r>
            <a:r>
              <a:rPr lang="ru-RU" dirty="0"/>
              <a:t> </a:t>
            </a:r>
            <a:r>
              <a:rPr lang="ru-RU" dirty="0" err="1"/>
              <a:t>dünýädäki</a:t>
            </a:r>
            <a:r>
              <a:rPr lang="ru-RU" dirty="0"/>
              <a:t> </a:t>
            </a:r>
            <a:r>
              <a:rPr lang="ru-RU" dirty="0" err="1"/>
              <a:t>predmetler</a:t>
            </a:r>
            <a:r>
              <a:rPr lang="ru-RU" dirty="0"/>
              <a:t>, </a:t>
            </a:r>
            <a:r>
              <a:rPr lang="ru-RU" dirty="0" err="1"/>
              <a:t>hadysalar</a:t>
            </a:r>
            <a:r>
              <a:rPr lang="ru-RU" dirty="0"/>
              <a:t> </a:t>
            </a:r>
            <a:r>
              <a:rPr lang="ru-RU" dirty="0" err="1"/>
              <a:t>ýanaşyklyk</a:t>
            </a:r>
            <a:r>
              <a:rPr lang="ru-RU" dirty="0"/>
              <a:t>, </a:t>
            </a:r>
            <a:r>
              <a:rPr lang="ru-RU" dirty="0" err="1"/>
              <a:t>meňzeşlik</a:t>
            </a:r>
            <a:r>
              <a:rPr lang="ru-RU" dirty="0"/>
              <a:t>, </a:t>
            </a:r>
            <a:r>
              <a:rPr lang="ru-RU" dirty="0" err="1"/>
              <a:t>kontrastlyk</a:t>
            </a:r>
            <a:r>
              <a:rPr lang="ru-RU" dirty="0"/>
              <a:t> </a:t>
            </a:r>
            <a:r>
              <a:rPr lang="ru-RU" dirty="0" err="1"/>
              <a:t>baglanyşygy</a:t>
            </a:r>
            <a:r>
              <a:rPr lang="ru-RU" dirty="0"/>
              <a:t> </a:t>
            </a:r>
            <a:r>
              <a:rPr lang="tk-TM" dirty="0" smtClean="0"/>
              <a:t> esasynda ýatda galman, eýsem has çylşyrymly baglanygyň bolmagy bilen hem ýatda galyp, huşa getirilýar.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670701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17241" y="335902"/>
            <a:ext cx="11569959" cy="5841061"/>
          </a:xfrm>
        </p:spPr>
        <p:txBody>
          <a:bodyPr>
            <a:normAutofit fontScale="92500"/>
          </a:bodyPr>
          <a:lstStyle/>
          <a:p>
            <a:r>
              <a:rPr lang="ru-RU" dirty="0" err="1"/>
              <a:t>Ýat</a:t>
            </a:r>
            <a:r>
              <a:rPr lang="ru-RU" dirty="0"/>
              <a:t> – </a:t>
            </a:r>
            <a:r>
              <a:rPr lang="ru-RU" dirty="0" err="1"/>
              <a:t>bu</a:t>
            </a:r>
            <a:r>
              <a:rPr lang="ru-RU" dirty="0"/>
              <a:t> </a:t>
            </a:r>
            <a:r>
              <a:rPr lang="ru-RU" dirty="0" err="1"/>
              <a:t>adamyň</a:t>
            </a:r>
            <a:r>
              <a:rPr lang="ru-RU" dirty="0"/>
              <a:t> </a:t>
            </a:r>
            <a:r>
              <a:rPr lang="ru-RU" dirty="0" err="1"/>
              <a:t>çylşyrymly</a:t>
            </a:r>
            <a:r>
              <a:rPr lang="ru-RU" dirty="0"/>
              <a:t> </a:t>
            </a:r>
            <a:r>
              <a:rPr lang="ru-RU" dirty="0" err="1"/>
              <a:t>psihiki</a:t>
            </a:r>
            <a:r>
              <a:rPr lang="ru-RU" dirty="0"/>
              <a:t> </a:t>
            </a:r>
            <a:r>
              <a:rPr lang="ru-RU" dirty="0" err="1"/>
              <a:t>işidir</a:t>
            </a:r>
            <a:r>
              <a:rPr lang="ru-RU" dirty="0"/>
              <a:t>. </a:t>
            </a:r>
            <a:r>
              <a:rPr lang="ru-RU" dirty="0" err="1"/>
              <a:t>Ýatda</a:t>
            </a:r>
            <a:r>
              <a:rPr lang="ru-RU" dirty="0"/>
              <a:t> </a:t>
            </a:r>
            <a:r>
              <a:rPr lang="ru-RU" dirty="0" err="1"/>
              <a:t>birnäçe</a:t>
            </a:r>
            <a:r>
              <a:rPr lang="ru-RU" dirty="0"/>
              <a:t> </a:t>
            </a:r>
            <a:r>
              <a:rPr lang="ru-RU" dirty="0" err="1"/>
              <a:t>ýagdaýlar</a:t>
            </a:r>
            <a:r>
              <a:rPr lang="ru-RU" dirty="0"/>
              <a:t> </a:t>
            </a:r>
            <a:r>
              <a:rPr lang="ru-RU" dirty="0" err="1"/>
              <a:t>bolup</a:t>
            </a:r>
            <a:r>
              <a:rPr lang="ru-RU" dirty="0"/>
              <a:t> </a:t>
            </a:r>
            <a:r>
              <a:rPr lang="ru-RU" dirty="0" err="1"/>
              <a:t>geçýär</a:t>
            </a:r>
            <a:r>
              <a:rPr lang="ru-RU" dirty="0"/>
              <a:t> </a:t>
            </a:r>
            <a:r>
              <a:rPr lang="ru-RU" dirty="0" err="1"/>
              <a:t>we</a:t>
            </a:r>
            <a:r>
              <a:rPr lang="ru-RU" dirty="0"/>
              <a:t> </a:t>
            </a:r>
            <a:r>
              <a:rPr lang="ru-RU" dirty="0" err="1"/>
              <a:t>olara</a:t>
            </a:r>
            <a:r>
              <a:rPr lang="ru-RU" dirty="0"/>
              <a:t> </a:t>
            </a:r>
            <a:r>
              <a:rPr lang="ru-RU" dirty="0" err="1"/>
              <a:t>ýat</a:t>
            </a:r>
            <a:r>
              <a:rPr lang="ru-RU" dirty="0"/>
              <a:t>, </a:t>
            </a:r>
            <a:r>
              <a:rPr lang="ru-RU" dirty="0" err="1"/>
              <a:t>huş</a:t>
            </a:r>
            <a:r>
              <a:rPr lang="ru-RU" dirty="0"/>
              <a:t>, </a:t>
            </a:r>
            <a:r>
              <a:rPr lang="ru-RU" dirty="0" err="1"/>
              <a:t>ýatda</a:t>
            </a:r>
            <a:r>
              <a:rPr lang="ru-RU" dirty="0"/>
              <a:t> </a:t>
            </a:r>
            <a:r>
              <a:rPr lang="ru-RU" dirty="0" err="1"/>
              <a:t>saklamak</a:t>
            </a:r>
            <a:r>
              <a:rPr lang="ru-RU" dirty="0"/>
              <a:t>, </a:t>
            </a:r>
            <a:r>
              <a:rPr lang="ru-RU" dirty="0" err="1"/>
              <a:t>ýatda</a:t>
            </a:r>
            <a:r>
              <a:rPr lang="ru-RU" dirty="0"/>
              <a:t> </a:t>
            </a:r>
            <a:r>
              <a:rPr lang="ru-RU" dirty="0" err="1"/>
              <a:t>galdyrmak</a:t>
            </a:r>
            <a:r>
              <a:rPr lang="ru-RU" dirty="0"/>
              <a:t>, </a:t>
            </a:r>
            <a:r>
              <a:rPr lang="ru-RU" dirty="0" err="1"/>
              <a:t>ýatdan</a:t>
            </a:r>
            <a:r>
              <a:rPr lang="ru-RU" dirty="0"/>
              <a:t> </a:t>
            </a:r>
            <a:r>
              <a:rPr lang="ru-RU" dirty="0" err="1"/>
              <a:t>çykarmak</a:t>
            </a:r>
            <a:r>
              <a:rPr lang="ru-RU" dirty="0"/>
              <a:t>, </a:t>
            </a:r>
            <a:r>
              <a:rPr lang="ru-RU" dirty="0" err="1"/>
              <a:t>ýada</a:t>
            </a:r>
            <a:r>
              <a:rPr lang="ru-RU" dirty="0"/>
              <a:t> </a:t>
            </a:r>
            <a:r>
              <a:rPr lang="ru-RU" dirty="0" err="1"/>
              <a:t>düşürmek</a:t>
            </a:r>
            <a:r>
              <a:rPr lang="ru-RU" dirty="0"/>
              <a:t> </a:t>
            </a:r>
            <a:r>
              <a:rPr lang="ru-RU" dirty="0" err="1"/>
              <a:t>degişlidir</a:t>
            </a:r>
            <a:r>
              <a:rPr lang="ru-RU" dirty="0" smtClean="0"/>
              <a:t>.</a:t>
            </a:r>
            <a:endParaRPr lang="tk-TM" dirty="0" smtClean="0"/>
          </a:p>
          <a:p>
            <a:r>
              <a:rPr lang="ru-RU" b="1" dirty="0" err="1"/>
              <a:t>Ýatda</a:t>
            </a:r>
            <a:r>
              <a:rPr lang="ru-RU" b="1" dirty="0"/>
              <a:t> </a:t>
            </a:r>
            <a:r>
              <a:rPr lang="ru-RU" b="1" dirty="0" err="1"/>
              <a:t>saklamak</a:t>
            </a:r>
            <a:r>
              <a:rPr lang="ru-RU" b="1" dirty="0"/>
              <a:t> </a:t>
            </a:r>
            <a:r>
              <a:rPr lang="ru-RU" dirty="0"/>
              <a:t>– </a:t>
            </a:r>
            <a:r>
              <a:rPr lang="ru-RU" dirty="0" err="1"/>
              <a:t>bu</a:t>
            </a:r>
            <a:r>
              <a:rPr lang="ru-RU" dirty="0"/>
              <a:t> </a:t>
            </a:r>
            <a:r>
              <a:rPr lang="ru-RU" dirty="0" err="1"/>
              <a:t>adamyň</a:t>
            </a:r>
            <a:r>
              <a:rPr lang="ru-RU" dirty="0"/>
              <a:t> </a:t>
            </a:r>
            <a:r>
              <a:rPr lang="ru-RU" dirty="0" err="1"/>
              <a:t>daşky</a:t>
            </a:r>
            <a:r>
              <a:rPr lang="ru-RU" dirty="0"/>
              <a:t> </a:t>
            </a:r>
            <a:r>
              <a:rPr lang="ru-RU" dirty="0" err="1"/>
              <a:t>dünýäden</a:t>
            </a:r>
            <a:r>
              <a:rPr lang="ru-RU" dirty="0"/>
              <a:t> </a:t>
            </a:r>
            <a:r>
              <a:rPr lang="ru-RU" dirty="0" err="1"/>
              <a:t>kabul</a:t>
            </a:r>
            <a:r>
              <a:rPr lang="ru-RU" dirty="0"/>
              <a:t> </a:t>
            </a:r>
            <a:r>
              <a:rPr lang="ru-RU" dirty="0" err="1"/>
              <a:t>eden</a:t>
            </a:r>
            <a:r>
              <a:rPr lang="ru-RU" dirty="0"/>
              <a:t> </a:t>
            </a:r>
            <a:r>
              <a:rPr lang="ru-RU" dirty="0" err="1"/>
              <a:t>informasiýasynyň</a:t>
            </a:r>
            <a:r>
              <a:rPr lang="ru-RU" dirty="0"/>
              <a:t> </a:t>
            </a:r>
            <a:r>
              <a:rPr lang="ru-RU" dirty="0" err="1"/>
              <a:t>gysga</a:t>
            </a:r>
            <a:r>
              <a:rPr lang="ru-RU" dirty="0"/>
              <a:t> </a:t>
            </a:r>
            <a:r>
              <a:rPr lang="ru-RU" dirty="0" err="1"/>
              <a:t>we</a:t>
            </a:r>
            <a:r>
              <a:rPr lang="ru-RU" dirty="0"/>
              <a:t> </a:t>
            </a:r>
            <a:r>
              <a:rPr lang="ru-RU" dirty="0" err="1"/>
              <a:t>uzak</a:t>
            </a:r>
            <a:r>
              <a:rPr lang="ru-RU" dirty="0"/>
              <a:t> </a:t>
            </a:r>
            <a:r>
              <a:rPr lang="ru-RU" dirty="0" err="1"/>
              <a:t>wagtyň</a:t>
            </a:r>
            <a:r>
              <a:rPr lang="ru-RU" dirty="0"/>
              <a:t> </a:t>
            </a:r>
            <a:r>
              <a:rPr lang="ru-RU" dirty="0" err="1"/>
              <a:t>dowamynda</a:t>
            </a:r>
            <a:r>
              <a:rPr lang="ru-RU" dirty="0"/>
              <a:t> </a:t>
            </a:r>
            <a:r>
              <a:rPr lang="ru-RU" dirty="0" err="1"/>
              <a:t>ýatda</a:t>
            </a:r>
            <a:r>
              <a:rPr lang="ru-RU" dirty="0"/>
              <a:t> </a:t>
            </a:r>
            <a:r>
              <a:rPr lang="ru-RU" dirty="0" err="1"/>
              <a:t>saklanyp</a:t>
            </a:r>
            <a:r>
              <a:rPr lang="ru-RU" dirty="0"/>
              <a:t> </a:t>
            </a:r>
            <a:r>
              <a:rPr lang="ru-RU" dirty="0" err="1"/>
              <a:t>galmagy,we</a:t>
            </a:r>
            <a:r>
              <a:rPr lang="ru-RU" dirty="0"/>
              <a:t> </a:t>
            </a:r>
            <a:r>
              <a:rPr lang="ru-RU" dirty="0" err="1"/>
              <a:t>islendik</a:t>
            </a:r>
            <a:r>
              <a:rPr lang="ru-RU" dirty="0"/>
              <a:t> </a:t>
            </a:r>
            <a:r>
              <a:rPr lang="ru-RU" dirty="0" err="1"/>
              <a:t>halatda</a:t>
            </a:r>
            <a:r>
              <a:rPr lang="ru-RU" dirty="0"/>
              <a:t> </a:t>
            </a:r>
            <a:r>
              <a:rPr lang="ru-RU" dirty="0" err="1"/>
              <a:t>huşa</a:t>
            </a:r>
            <a:r>
              <a:rPr lang="ru-RU" dirty="0"/>
              <a:t> </a:t>
            </a:r>
            <a:r>
              <a:rPr lang="ru-RU" dirty="0" err="1"/>
              <a:t>getirilip</a:t>
            </a:r>
            <a:r>
              <a:rPr lang="ru-RU" dirty="0"/>
              <a:t> </a:t>
            </a:r>
            <a:r>
              <a:rPr lang="ru-RU" dirty="0" err="1"/>
              <a:t>bilinmegidir</a:t>
            </a:r>
            <a:r>
              <a:rPr lang="ru-RU" dirty="0"/>
              <a:t>. </a:t>
            </a:r>
            <a:r>
              <a:rPr lang="ru-RU" dirty="0" err="1"/>
              <a:t>Ýatda</a:t>
            </a:r>
            <a:r>
              <a:rPr lang="ru-RU" dirty="0"/>
              <a:t> </a:t>
            </a:r>
            <a:r>
              <a:rPr lang="ru-RU" dirty="0" err="1"/>
              <a:t>saklamak</a:t>
            </a:r>
            <a:r>
              <a:rPr lang="ru-RU" dirty="0"/>
              <a:t> </a:t>
            </a:r>
            <a:r>
              <a:rPr lang="ru-RU" dirty="0" err="1"/>
              <a:t>ýadyň</a:t>
            </a:r>
            <a:r>
              <a:rPr lang="ru-RU" dirty="0"/>
              <a:t> </a:t>
            </a:r>
            <a:r>
              <a:rPr lang="ru-RU" dirty="0" err="1"/>
              <a:t>esasy</a:t>
            </a:r>
            <a:r>
              <a:rPr lang="ru-RU" dirty="0"/>
              <a:t> </a:t>
            </a:r>
            <a:r>
              <a:rPr lang="ru-RU" dirty="0" err="1"/>
              <a:t>prosesleriniň</a:t>
            </a:r>
            <a:r>
              <a:rPr lang="ru-RU" dirty="0"/>
              <a:t> </a:t>
            </a:r>
            <a:r>
              <a:rPr lang="ru-RU" dirty="0" err="1"/>
              <a:t>biridir</a:t>
            </a:r>
            <a:r>
              <a:rPr lang="ru-RU" dirty="0"/>
              <a:t>. </a:t>
            </a:r>
            <a:r>
              <a:rPr lang="ru-RU" dirty="0" err="1"/>
              <a:t>Adam</a:t>
            </a:r>
            <a:r>
              <a:rPr lang="ru-RU" dirty="0"/>
              <a:t> </a:t>
            </a:r>
            <a:r>
              <a:rPr lang="ru-RU" dirty="0" err="1"/>
              <a:t>islendik</a:t>
            </a:r>
            <a:r>
              <a:rPr lang="ru-RU" dirty="0"/>
              <a:t> </a:t>
            </a:r>
            <a:r>
              <a:rPr lang="ru-RU" dirty="0" err="1"/>
              <a:t>materialyň</a:t>
            </a:r>
            <a:r>
              <a:rPr lang="ru-RU" dirty="0"/>
              <a:t> </a:t>
            </a:r>
            <a:r>
              <a:rPr lang="ru-RU" dirty="0" err="1"/>
              <a:t>mazmunynyygtyýarsyz</a:t>
            </a:r>
            <a:r>
              <a:rPr lang="ru-RU" dirty="0"/>
              <a:t> </a:t>
            </a:r>
            <a:r>
              <a:rPr lang="ru-RU" dirty="0" err="1"/>
              <a:t>we</a:t>
            </a:r>
            <a:r>
              <a:rPr lang="ru-RU" dirty="0"/>
              <a:t> </a:t>
            </a:r>
            <a:r>
              <a:rPr lang="ru-RU" dirty="0" err="1"/>
              <a:t>ygtyýarly</a:t>
            </a:r>
            <a:r>
              <a:rPr lang="ru-RU" dirty="0"/>
              <a:t> </a:t>
            </a:r>
            <a:r>
              <a:rPr lang="ru-RU" dirty="0" err="1"/>
              <a:t>ýagdaýlarda</a:t>
            </a:r>
            <a:r>
              <a:rPr lang="ru-RU" dirty="0"/>
              <a:t> </a:t>
            </a:r>
            <a:r>
              <a:rPr lang="ru-RU" dirty="0" err="1"/>
              <a:t>ýatda</a:t>
            </a:r>
            <a:r>
              <a:rPr lang="ru-RU" dirty="0"/>
              <a:t> </a:t>
            </a:r>
            <a:r>
              <a:rPr lang="ru-RU" dirty="0" err="1"/>
              <a:t>galdyryp</a:t>
            </a:r>
            <a:r>
              <a:rPr lang="ru-RU" dirty="0"/>
              <a:t> </a:t>
            </a:r>
            <a:r>
              <a:rPr lang="ru-RU" dirty="0" err="1"/>
              <a:t>bilýär</a:t>
            </a:r>
            <a:r>
              <a:rPr lang="ru-RU" dirty="0"/>
              <a:t>.</a:t>
            </a:r>
          </a:p>
          <a:p>
            <a:r>
              <a:rPr lang="ru-RU" b="1" dirty="0" err="1"/>
              <a:t>Ygtyýarsyz</a:t>
            </a:r>
            <a:r>
              <a:rPr lang="ru-RU" b="1" dirty="0"/>
              <a:t> </a:t>
            </a:r>
            <a:r>
              <a:rPr lang="ru-RU" b="1" dirty="0" err="1"/>
              <a:t>ýat</a:t>
            </a:r>
            <a:r>
              <a:rPr lang="ru-RU" b="1" dirty="0"/>
              <a:t> </a:t>
            </a:r>
            <a:r>
              <a:rPr lang="ru-RU" dirty="0"/>
              <a:t>– </a:t>
            </a:r>
            <a:r>
              <a:rPr lang="ru-RU" dirty="0" err="1"/>
              <a:t>bu</a:t>
            </a:r>
            <a:r>
              <a:rPr lang="ru-RU" dirty="0"/>
              <a:t> </a:t>
            </a:r>
            <a:r>
              <a:rPr lang="ru-RU" dirty="0" err="1"/>
              <a:t>adamyň</a:t>
            </a:r>
            <a:r>
              <a:rPr lang="ru-RU" dirty="0"/>
              <a:t> </a:t>
            </a:r>
            <a:r>
              <a:rPr lang="ru-RU" dirty="0" err="1"/>
              <a:t>gündelik</a:t>
            </a:r>
            <a:r>
              <a:rPr lang="ru-RU" dirty="0"/>
              <a:t> </a:t>
            </a:r>
            <a:r>
              <a:rPr lang="ru-RU" dirty="0" err="1"/>
              <a:t>durmuşynda</a:t>
            </a:r>
            <a:r>
              <a:rPr lang="ru-RU" dirty="0"/>
              <a:t> </a:t>
            </a:r>
            <a:r>
              <a:rPr lang="ru-RU" dirty="0" err="1"/>
              <a:t>gaýtalanýan</a:t>
            </a:r>
            <a:r>
              <a:rPr lang="ru-RU" dirty="0"/>
              <a:t> </a:t>
            </a:r>
            <a:r>
              <a:rPr lang="ru-RU" dirty="0" err="1"/>
              <a:t>obrazlaryň</a:t>
            </a:r>
            <a:r>
              <a:rPr lang="ru-RU" dirty="0"/>
              <a:t> </a:t>
            </a:r>
            <a:r>
              <a:rPr lang="ru-RU" dirty="0" err="1"/>
              <a:t>ýatda</a:t>
            </a:r>
            <a:r>
              <a:rPr lang="ru-RU" dirty="0"/>
              <a:t> </a:t>
            </a:r>
            <a:r>
              <a:rPr lang="ru-RU" dirty="0" err="1"/>
              <a:t>galmagy</a:t>
            </a:r>
            <a:r>
              <a:rPr lang="ru-RU" dirty="0"/>
              <a:t> </a:t>
            </a:r>
            <a:r>
              <a:rPr lang="ru-RU" dirty="0" err="1"/>
              <a:t>we</a:t>
            </a:r>
            <a:r>
              <a:rPr lang="ru-RU" dirty="0"/>
              <a:t> </a:t>
            </a:r>
            <a:r>
              <a:rPr lang="ru-RU" dirty="0" err="1"/>
              <a:t>huşa</a:t>
            </a:r>
            <a:r>
              <a:rPr lang="ru-RU" dirty="0"/>
              <a:t> </a:t>
            </a:r>
            <a:r>
              <a:rPr lang="ru-RU" dirty="0" err="1"/>
              <a:t>getirilmegidir</a:t>
            </a:r>
            <a:r>
              <a:rPr lang="ru-RU" dirty="0"/>
              <a:t>. </a:t>
            </a:r>
            <a:r>
              <a:rPr lang="ru-RU" dirty="0" err="1"/>
              <a:t>Çaga</a:t>
            </a:r>
            <a:r>
              <a:rPr lang="ru-RU" dirty="0"/>
              <a:t> </a:t>
            </a:r>
            <a:r>
              <a:rPr lang="ru-RU" dirty="0" err="1"/>
              <a:t>öz</a:t>
            </a:r>
            <a:r>
              <a:rPr lang="ru-RU" dirty="0"/>
              <a:t> </a:t>
            </a:r>
            <a:r>
              <a:rPr lang="ru-RU" dirty="0" err="1"/>
              <a:t>görýan</a:t>
            </a:r>
            <a:r>
              <a:rPr lang="ru-RU" dirty="0"/>
              <a:t> </a:t>
            </a:r>
            <a:r>
              <a:rPr lang="ru-RU" dirty="0" err="1"/>
              <a:t>predmetleriniň</a:t>
            </a:r>
            <a:r>
              <a:rPr lang="ru-RU" dirty="0"/>
              <a:t> </a:t>
            </a:r>
            <a:r>
              <a:rPr lang="ru-RU" dirty="0" err="1"/>
              <a:t>atlaryny</a:t>
            </a:r>
            <a:r>
              <a:rPr lang="ru-RU" dirty="0"/>
              <a:t>, </a:t>
            </a:r>
            <a:r>
              <a:rPr lang="ru-RU" dirty="0" err="1"/>
              <a:t>ene</a:t>
            </a:r>
            <a:r>
              <a:rPr lang="ru-RU" dirty="0"/>
              <a:t> </a:t>
            </a:r>
            <a:r>
              <a:rPr lang="ru-RU" dirty="0" err="1"/>
              <a:t>dilindäki</a:t>
            </a:r>
            <a:r>
              <a:rPr lang="ru-RU" dirty="0"/>
              <a:t> </a:t>
            </a:r>
            <a:r>
              <a:rPr lang="ru-RU" dirty="0" err="1"/>
              <a:t>geplenýän</a:t>
            </a:r>
            <a:r>
              <a:rPr lang="ru-RU" dirty="0"/>
              <a:t> </a:t>
            </a:r>
            <a:r>
              <a:rPr lang="ru-RU" dirty="0" err="1"/>
              <a:t>sözleri</a:t>
            </a:r>
            <a:r>
              <a:rPr lang="ru-RU" dirty="0"/>
              <a:t> </a:t>
            </a:r>
            <a:r>
              <a:rPr lang="ru-RU" dirty="0" err="1"/>
              <a:t>ygtyýarsyz</a:t>
            </a:r>
            <a:r>
              <a:rPr lang="ru-RU" dirty="0"/>
              <a:t> </a:t>
            </a:r>
            <a:r>
              <a:rPr lang="ru-RU" dirty="0" err="1"/>
              <a:t>ýagdaýda</a:t>
            </a:r>
            <a:r>
              <a:rPr lang="ru-RU" dirty="0"/>
              <a:t> </a:t>
            </a:r>
            <a:r>
              <a:rPr lang="ru-RU" dirty="0" err="1"/>
              <a:t>ýadynda</a:t>
            </a:r>
            <a:r>
              <a:rPr lang="ru-RU" dirty="0"/>
              <a:t> </a:t>
            </a:r>
            <a:r>
              <a:rPr lang="ru-RU" dirty="0" err="1"/>
              <a:t>saklaýar</a:t>
            </a:r>
            <a:r>
              <a:rPr lang="ru-RU" dirty="0"/>
              <a:t>.     </a:t>
            </a:r>
            <a:endParaRPr lang="tk-TM" dirty="0" smtClean="0"/>
          </a:p>
          <a:p>
            <a:r>
              <a:rPr lang="ru-RU" b="1" dirty="0" err="1" smtClean="0"/>
              <a:t>Ygtyýarly</a:t>
            </a:r>
            <a:r>
              <a:rPr lang="ru-RU" b="1" dirty="0" smtClean="0"/>
              <a:t> </a:t>
            </a:r>
            <a:r>
              <a:rPr lang="ru-RU" b="1" dirty="0" err="1"/>
              <a:t>ýat</a:t>
            </a:r>
            <a:r>
              <a:rPr lang="ru-RU" b="1" dirty="0"/>
              <a:t> </a:t>
            </a:r>
            <a:r>
              <a:rPr lang="ru-RU" dirty="0"/>
              <a:t>– </a:t>
            </a:r>
            <a:r>
              <a:rPr lang="ru-RU" dirty="0" err="1"/>
              <a:t>bu</a:t>
            </a:r>
            <a:r>
              <a:rPr lang="ru-RU" dirty="0"/>
              <a:t> </a:t>
            </a:r>
            <a:r>
              <a:rPr lang="ru-RU" dirty="0" err="1"/>
              <a:t>predmetiň</a:t>
            </a:r>
            <a:r>
              <a:rPr lang="ru-RU" dirty="0"/>
              <a:t>, </a:t>
            </a:r>
            <a:r>
              <a:rPr lang="ru-RU" dirty="0" err="1"/>
              <a:t>materialyň</a:t>
            </a:r>
            <a:r>
              <a:rPr lang="ru-RU" dirty="0"/>
              <a:t> </a:t>
            </a:r>
            <a:r>
              <a:rPr lang="ru-RU" dirty="0" err="1"/>
              <a:t>mazmunynyň</a:t>
            </a:r>
            <a:r>
              <a:rPr lang="ru-RU" dirty="0"/>
              <a:t> </a:t>
            </a:r>
            <a:r>
              <a:rPr lang="ru-RU" dirty="0" err="1"/>
              <a:t>ýatda</a:t>
            </a:r>
            <a:r>
              <a:rPr lang="ru-RU" dirty="0"/>
              <a:t> </a:t>
            </a:r>
            <a:r>
              <a:rPr lang="ru-RU" dirty="0" err="1"/>
              <a:t>galmaklygynyň</a:t>
            </a:r>
            <a:r>
              <a:rPr lang="ru-RU" dirty="0"/>
              <a:t> </a:t>
            </a:r>
            <a:r>
              <a:rPr lang="ru-RU" dirty="0" err="1"/>
              <a:t>zerurlygy</a:t>
            </a:r>
            <a:r>
              <a:rPr lang="ru-RU" dirty="0"/>
              <a:t> </a:t>
            </a:r>
            <a:r>
              <a:rPr lang="ru-RU" dirty="0" err="1"/>
              <a:t>esasynda</a:t>
            </a:r>
            <a:r>
              <a:rPr lang="ru-RU" dirty="0"/>
              <a:t> </a:t>
            </a:r>
            <a:r>
              <a:rPr lang="ru-RU" dirty="0" err="1"/>
              <a:t>ýatda</a:t>
            </a:r>
            <a:r>
              <a:rPr lang="ru-RU" dirty="0"/>
              <a:t> </a:t>
            </a:r>
            <a:r>
              <a:rPr lang="ru-RU" dirty="0" err="1"/>
              <a:t>saklanylmagydyr</a:t>
            </a:r>
            <a:r>
              <a:rPr lang="ru-RU" dirty="0"/>
              <a:t>. </a:t>
            </a:r>
            <a:r>
              <a:rPr lang="ru-RU" dirty="0" err="1"/>
              <a:t>Okuwçynyň</a:t>
            </a:r>
            <a:r>
              <a:rPr lang="ru-RU" dirty="0"/>
              <a:t> </a:t>
            </a:r>
            <a:r>
              <a:rPr lang="ru-RU" dirty="0" err="1"/>
              <a:t>okuw</a:t>
            </a:r>
            <a:r>
              <a:rPr lang="ru-RU" dirty="0"/>
              <a:t> </a:t>
            </a:r>
            <a:r>
              <a:rPr lang="ru-RU" dirty="0" err="1"/>
              <a:t>işinde</a:t>
            </a:r>
            <a:r>
              <a:rPr lang="ru-RU" dirty="0"/>
              <a:t> </a:t>
            </a:r>
            <a:r>
              <a:rPr lang="ru-RU" dirty="0" err="1"/>
              <a:t>bilimleriň</a:t>
            </a:r>
            <a:r>
              <a:rPr lang="ru-RU" dirty="0"/>
              <a:t> </a:t>
            </a:r>
            <a:r>
              <a:rPr lang="ru-RU" dirty="0" err="1"/>
              <a:t>mazmuny</a:t>
            </a:r>
            <a:r>
              <a:rPr lang="ru-RU" dirty="0"/>
              <a:t> </a:t>
            </a:r>
            <a:r>
              <a:rPr lang="ru-RU" dirty="0" err="1"/>
              <a:t>ygtyýarly</a:t>
            </a:r>
            <a:r>
              <a:rPr lang="ru-RU" dirty="0"/>
              <a:t> </a:t>
            </a:r>
            <a:r>
              <a:rPr lang="ru-RU" dirty="0" err="1"/>
              <a:t>ýagdaýda</a:t>
            </a:r>
            <a:r>
              <a:rPr lang="ru-RU" dirty="0"/>
              <a:t> </a:t>
            </a:r>
            <a:r>
              <a:rPr lang="ru-RU" dirty="0" err="1"/>
              <a:t>ýatda</a:t>
            </a:r>
            <a:r>
              <a:rPr lang="ru-RU" dirty="0"/>
              <a:t> </a:t>
            </a:r>
            <a:r>
              <a:rPr lang="ru-RU" dirty="0" err="1"/>
              <a:t>galýar</a:t>
            </a:r>
            <a:r>
              <a:rPr lang="ru-RU" dirty="0"/>
              <a:t>. </a:t>
            </a:r>
            <a:r>
              <a:rPr lang="ru-RU" dirty="0" err="1"/>
              <a:t>Okuwçynyň</a:t>
            </a:r>
            <a:r>
              <a:rPr lang="ru-RU" dirty="0"/>
              <a:t> </a:t>
            </a:r>
            <a:r>
              <a:rPr lang="ru-RU" dirty="0" err="1"/>
              <a:t>jogabyny</a:t>
            </a:r>
            <a:r>
              <a:rPr lang="ru-RU" dirty="0"/>
              <a:t> </a:t>
            </a:r>
            <a:r>
              <a:rPr lang="ru-RU" dirty="0" err="1"/>
              <a:t>jan</a:t>
            </a:r>
            <a:r>
              <a:rPr lang="ru-RU" dirty="0"/>
              <a:t> </a:t>
            </a:r>
            <a:r>
              <a:rPr lang="ru-RU" dirty="0" err="1"/>
              <a:t>edip</a:t>
            </a:r>
            <a:r>
              <a:rPr lang="ru-RU" dirty="0"/>
              <a:t>, </a:t>
            </a:r>
            <a:r>
              <a:rPr lang="ru-RU" dirty="0" err="1"/>
              <a:t>ýat</a:t>
            </a:r>
            <a:r>
              <a:rPr lang="ru-RU" dirty="0"/>
              <a:t> </a:t>
            </a:r>
            <a:r>
              <a:rPr lang="ru-RU" dirty="0" err="1"/>
              <a:t>tutmagy</a:t>
            </a:r>
            <a:r>
              <a:rPr lang="ru-RU" dirty="0"/>
              <a:t> </a:t>
            </a:r>
            <a:r>
              <a:rPr lang="ru-RU" dirty="0" err="1"/>
              <a:t>ygtyýarly</a:t>
            </a:r>
            <a:r>
              <a:rPr lang="ru-RU" dirty="0"/>
              <a:t> </a:t>
            </a:r>
            <a:r>
              <a:rPr lang="ru-RU" dirty="0" err="1"/>
              <a:t>ýatdyr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334525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447869"/>
            <a:ext cx="10515600" cy="5729094"/>
          </a:xfrm>
        </p:spPr>
        <p:txBody>
          <a:bodyPr/>
          <a:lstStyle/>
          <a:p>
            <a:r>
              <a:rPr lang="ru-RU" b="1" dirty="0" err="1"/>
              <a:t>Ýatdan</a:t>
            </a:r>
            <a:r>
              <a:rPr lang="ru-RU" b="1" dirty="0"/>
              <a:t> </a:t>
            </a:r>
            <a:r>
              <a:rPr lang="ru-RU" b="1" dirty="0" err="1"/>
              <a:t>çykarmak</a:t>
            </a:r>
            <a:r>
              <a:rPr lang="ru-RU" b="1" dirty="0"/>
              <a:t> </a:t>
            </a:r>
            <a:r>
              <a:rPr lang="ru-RU" dirty="0"/>
              <a:t>– </a:t>
            </a:r>
            <a:r>
              <a:rPr lang="ru-RU" dirty="0" err="1"/>
              <a:t>bu</a:t>
            </a:r>
            <a:r>
              <a:rPr lang="ru-RU" dirty="0"/>
              <a:t> </a:t>
            </a:r>
            <a:r>
              <a:rPr lang="ru-RU" dirty="0" err="1"/>
              <a:t>adamyň</a:t>
            </a:r>
            <a:r>
              <a:rPr lang="ru-RU" dirty="0"/>
              <a:t> </a:t>
            </a:r>
            <a:r>
              <a:rPr lang="ru-RU" dirty="0" err="1"/>
              <a:t>predmetiň</a:t>
            </a:r>
            <a:r>
              <a:rPr lang="ru-RU" dirty="0"/>
              <a:t>, </a:t>
            </a:r>
            <a:r>
              <a:rPr lang="ru-RU" dirty="0" err="1"/>
              <a:t>hadysanyň</a:t>
            </a:r>
            <a:r>
              <a:rPr lang="ru-RU" dirty="0"/>
              <a:t>, </a:t>
            </a:r>
            <a:r>
              <a:rPr lang="ru-RU" dirty="0" err="1"/>
              <a:t>materialyň</a:t>
            </a:r>
            <a:r>
              <a:rPr lang="ru-RU" dirty="0"/>
              <a:t> </a:t>
            </a:r>
            <a:r>
              <a:rPr lang="ru-RU" dirty="0" err="1"/>
              <a:t>mazmunyny</a:t>
            </a:r>
            <a:r>
              <a:rPr lang="ru-RU" dirty="0"/>
              <a:t> </a:t>
            </a:r>
            <a:r>
              <a:rPr lang="ru-RU" dirty="0" err="1"/>
              <a:t>wagtlaýynça</a:t>
            </a:r>
            <a:r>
              <a:rPr lang="ru-RU" dirty="0"/>
              <a:t> </a:t>
            </a:r>
            <a:r>
              <a:rPr lang="ru-RU" dirty="0" err="1"/>
              <a:t>ýatda</a:t>
            </a:r>
            <a:r>
              <a:rPr lang="ru-RU" dirty="0"/>
              <a:t> </a:t>
            </a:r>
            <a:r>
              <a:rPr lang="ru-RU" dirty="0" err="1"/>
              <a:t>galdyryp</a:t>
            </a:r>
            <a:r>
              <a:rPr lang="ru-RU" dirty="0"/>
              <a:t>, </a:t>
            </a:r>
            <a:r>
              <a:rPr lang="ru-RU" dirty="0" err="1"/>
              <a:t>soňra</a:t>
            </a:r>
            <a:r>
              <a:rPr lang="ru-RU" dirty="0"/>
              <a:t> </a:t>
            </a:r>
            <a:r>
              <a:rPr lang="ru-RU" dirty="0" err="1"/>
              <a:t>kem-kemden</a:t>
            </a:r>
            <a:r>
              <a:rPr lang="ru-RU" dirty="0"/>
              <a:t> </a:t>
            </a:r>
            <a:r>
              <a:rPr lang="ru-RU" dirty="0" err="1"/>
              <a:t>ony</a:t>
            </a:r>
            <a:r>
              <a:rPr lang="ru-RU" dirty="0"/>
              <a:t> </a:t>
            </a:r>
            <a:r>
              <a:rPr lang="ru-RU" dirty="0" err="1"/>
              <a:t>ýatdan</a:t>
            </a:r>
            <a:r>
              <a:rPr lang="ru-RU" dirty="0"/>
              <a:t> </a:t>
            </a:r>
            <a:r>
              <a:rPr lang="ru-RU" dirty="0" err="1"/>
              <a:t>çykarmagydyr</a:t>
            </a:r>
            <a:r>
              <a:rPr lang="ru-RU" dirty="0"/>
              <a:t>. </a:t>
            </a:r>
            <a:r>
              <a:rPr lang="ru-RU" dirty="0" err="1"/>
              <a:t>Ýatdan</a:t>
            </a:r>
            <a:r>
              <a:rPr lang="ru-RU" dirty="0"/>
              <a:t> </a:t>
            </a:r>
            <a:r>
              <a:rPr lang="ru-RU" dirty="0" err="1"/>
              <a:t>çykarmak</a:t>
            </a:r>
            <a:r>
              <a:rPr lang="ru-RU" dirty="0"/>
              <a:t> </a:t>
            </a:r>
            <a:r>
              <a:rPr lang="ru-RU" dirty="0" err="1"/>
              <a:t>adam</a:t>
            </a:r>
            <a:r>
              <a:rPr lang="ru-RU" dirty="0"/>
              <a:t> </a:t>
            </a:r>
            <a:r>
              <a:rPr lang="ru-RU" dirty="0" err="1"/>
              <a:t>üçin</a:t>
            </a:r>
            <a:r>
              <a:rPr lang="ru-RU" dirty="0"/>
              <a:t> </a:t>
            </a:r>
            <a:r>
              <a:rPr lang="ru-RU" dirty="0" err="1"/>
              <a:t>tebigy</a:t>
            </a:r>
            <a:r>
              <a:rPr lang="ru-RU" dirty="0"/>
              <a:t> </a:t>
            </a:r>
            <a:r>
              <a:rPr lang="ru-RU" dirty="0" err="1"/>
              <a:t>proses</a:t>
            </a:r>
            <a:r>
              <a:rPr lang="ru-RU" dirty="0"/>
              <a:t> </a:t>
            </a:r>
            <a:r>
              <a:rPr lang="ru-RU" dirty="0" err="1"/>
              <a:t>hasaplanýar</a:t>
            </a:r>
            <a:r>
              <a:rPr lang="ru-RU" dirty="0"/>
              <a:t>. </a:t>
            </a:r>
            <a:r>
              <a:rPr lang="ru-RU" dirty="0" err="1"/>
              <a:t>Sebäbi</a:t>
            </a:r>
            <a:r>
              <a:rPr lang="ru-RU" dirty="0"/>
              <a:t> </a:t>
            </a:r>
            <a:r>
              <a:rPr lang="ru-RU" dirty="0" err="1"/>
              <a:t>adam</a:t>
            </a:r>
            <a:r>
              <a:rPr lang="ru-RU" dirty="0"/>
              <a:t> </a:t>
            </a:r>
            <a:r>
              <a:rPr lang="ru-RU" dirty="0" err="1"/>
              <a:t>daşky</a:t>
            </a:r>
            <a:r>
              <a:rPr lang="ru-RU" dirty="0"/>
              <a:t> </a:t>
            </a:r>
            <a:r>
              <a:rPr lang="ru-RU" dirty="0" err="1"/>
              <a:t>dünýäden</a:t>
            </a:r>
            <a:r>
              <a:rPr lang="ru-RU" dirty="0"/>
              <a:t> </a:t>
            </a:r>
            <a:r>
              <a:rPr lang="ru-RU" dirty="0" err="1"/>
              <a:t>alan</a:t>
            </a:r>
            <a:r>
              <a:rPr lang="ru-RU" dirty="0"/>
              <a:t> </a:t>
            </a:r>
            <a:r>
              <a:rPr lang="ru-RU" dirty="0" err="1"/>
              <a:t>ähli</a:t>
            </a:r>
            <a:r>
              <a:rPr lang="ru-RU" dirty="0"/>
              <a:t> </a:t>
            </a:r>
            <a:r>
              <a:rPr lang="ru-RU" dirty="0" err="1"/>
              <a:t>informasiýalarynyň</a:t>
            </a:r>
            <a:r>
              <a:rPr lang="ru-RU" dirty="0"/>
              <a:t> </a:t>
            </a:r>
            <a:r>
              <a:rPr lang="ru-RU" dirty="0" err="1"/>
              <a:t>mazmunyny</a:t>
            </a:r>
            <a:r>
              <a:rPr lang="ru-RU" dirty="0"/>
              <a:t> </a:t>
            </a:r>
            <a:r>
              <a:rPr lang="ru-RU" dirty="0" err="1"/>
              <a:t>tutuşlygyna</a:t>
            </a:r>
            <a:r>
              <a:rPr lang="ru-RU" dirty="0"/>
              <a:t>, </a:t>
            </a:r>
            <a:r>
              <a:rPr lang="ru-RU" dirty="0" err="1"/>
              <a:t>yzygiderlikde</a:t>
            </a:r>
            <a:r>
              <a:rPr lang="ru-RU" dirty="0"/>
              <a:t> </a:t>
            </a:r>
            <a:r>
              <a:rPr lang="ru-RU" dirty="0" err="1"/>
              <a:t>ýatda</a:t>
            </a:r>
            <a:r>
              <a:rPr lang="ru-RU" dirty="0"/>
              <a:t> </a:t>
            </a:r>
            <a:r>
              <a:rPr lang="ru-RU" dirty="0" err="1"/>
              <a:t>galdyryp</a:t>
            </a:r>
            <a:r>
              <a:rPr lang="ru-RU" dirty="0"/>
              <a:t> </a:t>
            </a:r>
            <a:r>
              <a:rPr lang="ru-RU" dirty="0" err="1"/>
              <a:t>bilmeýär</a:t>
            </a:r>
            <a:r>
              <a:rPr lang="ru-RU" dirty="0"/>
              <a:t>. </a:t>
            </a:r>
            <a:r>
              <a:rPr lang="ru-RU" dirty="0" err="1"/>
              <a:t>Olaryň</a:t>
            </a:r>
            <a:r>
              <a:rPr lang="ru-RU" dirty="0"/>
              <a:t> </a:t>
            </a:r>
            <a:r>
              <a:rPr lang="ru-RU" dirty="0" err="1"/>
              <a:t>zerur</a:t>
            </a:r>
            <a:r>
              <a:rPr lang="ru-RU" dirty="0"/>
              <a:t> </a:t>
            </a:r>
            <a:r>
              <a:rPr lang="ru-RU" dirty="0" err="1"/>
              <a:t>bolanlary</a:t>
            </a:r>
            <a:r>
              <a:rPr lang="ru-RU" dirty="0"/>
              <a:t> </a:t>
            </a:r>
            <a:r>
              <a:rPr lang="ru-RU" dirty="0" err="1"/>
              <a:t>ýatda</a:t>
            </a:r>
            <a:r>
              <a:rPr lang="ru-RU" dirty="0"/>
              <a:t> </a:t>
            </a:r>
            <a:r>
              <a:rPr lang="ru-RU" dirty="0" err="1"/>
              <a:t>galýan</a:t>
            </a:r>
            <a:r>
              <a:rPr lang="ru-RU" dirty="0"/>
              <a:t> </a:t>
            </a:r>
            <a:r>
              <a:rPr lang="ru-RU" dirty="0" err="1"/>
              <a:t>bolsa</a:t>
            </a:r>
            <a:r>
              <a:rPr lang="ru-RU" dirty="0"/>
              <a:t>, </a:t>
            </a:r>
            <a:r>
              <a:rPr lang="ru-RU" dirty="0" err="1"/>
              <a:t>zerur</a:t>
            </a:r>
            <a:r>
              <a:rPr lang="ru-RU" dirty="0"/>
              <a:t> </a:t>
            </a:r>
            <a:r>
              <a:rPr lang="ru-RU" dirty="0" err="1"/>
              <a:t>bolmadyklary</a:t>
            </a:r>
            <a:r>
              <a:rPr lang="ru-RU" dirty="0"/>
              <a:t> </a:t>
            </a:r>
            <a:r>
              <a:rPr lang="ru-RU" dirty="0" err="1"/>
              <a:t>çalt</a:t>
            </a:r>
            <a:r>
              <a:rPr lang="ru-RU" dirty="0"/>
              <a:t> </a:t>
            </a:r>
            <a:r>
              <a:rPr lang="ru-RU" dirty="0" err="1"/>
              <a:t>ýatdan</a:t>
            </a:r>
            <a:r>
              <a:rPr lang="ru-RU" dirty="0"/>
              <a:t> </a:t>
            </a:r>
            <a:r>
              <a:rPr lang="ru-RU" dirty="0" err="1"/>
              <a:t>çykyp</a:t>
            </a:r>
            <a:r>
              <a:rPr lang="ru-RU" dirty="0"/>
              <a:t> </a:t>
            </a:r>
            <a:r>
              <a:rPr lang="ru-RU" dirty="0" err="1"/>
              <a:t>gidýär</a:t>
            </a:r>
            <a:r>
              <a:rPr lang="ru-RU" dirty="0"/>
              <a:t>. </a:t>
            </a:r>
            <a:r>
              <a:rPr lang="ru-RU" dirty="0" err="1"/>
              <a:t>Ýatdan</a:t>
            </a:r>
            <a:r>
              <a:rPr lang="ru-RU" dirty="0"/>
              <a:t> </a:t>
            </a:r>
            <a:r>
              <a:rPr lang="ru-RU" dirty="0" err="1"/>
              <a:t>çykarmak</a:t>
            </a:r>
            <a:r>
              <a:rPr lang="ru-RU" dirty="0"/>
              <a:t> </a:t>
            </a:r>
            <a:r>
              <a:rPr lang="ru-RU" dirty="0" err="1"/>
              <a:t>adamyň</a:t>
            </a:r>
            <a:r>
              <a:rPr lang="ru-RU" dirty="0"/>
              <a:t> </a:t>
            </a:r>
            <a:r>
              <a:rPr lang="ru-RU" dirty="0" err="1"/>
              <a:t>beýnisinde</a:t>
            </a:r>
            <a:r>
              <a:rPr lang="ru-RU" dirty="0"/>
              <a:t> </a:t>
            </a:r>
            <a:r>
              <a:rPr lang="ru-RU" dirty="0" err="1"/>
              <a:t>zerur</a:t>
            </a:r>
            <a:r>
              <a:rPr lang="ru-RU" dirty="0"/>
              <a:t> </a:t>
            </a:r>
            <a:r>
              <a:rPr lang="ru-RU" dirty="0" err="1"/>
              <a:t>bolmadyk</a:t>
            </a:r>
            <a:r>
              <a:rPr lang="ru-RU" dirty="0"/>
              <a:t> </a:t>
            </a:r>
            <a:r>
              <a:rPr lang="ru-RU" dirty="0" err="1"/>
              <a:t>informasiýalaryň</a:t>
            </a:r>
            <a:r>
              <a:rPr lang="ru-RU" dirty="0"/>
              <a:t>, </a:t>
            </a:r>
            <a:r>
              <a:rPr lang="ru-RU" dirty="0" err="1"/>
              <a:t>maglumatlaryň</a:t>
            </a:r>
            <a:r>
              <a:rPr lang="ru-RU" dirty="0"/>
              <a:t> </a:t>
            </a:r>
            <a:r>
              <a:rPr lang="ru-RU" dirty="0" err="1"/>
              <a:t>saklanyp</a:t>
            </a:r>
            <a:r>
              <a:rPr lang="ru-RU" dirty="0"/>
              <a:t> </a:t>
            </a:r>
            <a:r>
              <a:rPr lang="ru-RU" dirty="0" err="1"/>
              <a:t>galmazlygy</a:t>
            </a:r>
            <a:r>
              <a:rPr lang="ru-RU" dirty="0"/>
              <a:t> </a:t>
            </a:r>
            <a:r>
              <a:rPr lang="ru-RU" dirty="0" err="1"/>
              <a:t>üçin</a:t>
            </a:r>
            <a:r>
              <a:rPr lang="ru-RU" dirty="0"/>
              <a:t> </a:t>
            </a:r>
            <a:r>
              <a:rPr lang="ru-RU" dirty="0" err="1"/>
              <a:t>peýdalydyr</a:t>
            </a:r>
            <a:r>
              <a:rPr lang="ru-RU" dirty="0"/>
              <a:t>. </a:t>
            </a:r>
            <a:r>
              <a:rPr lang="ru-RU" dirty="0" err="1"/>
              <a:t>Emma</a:t>
            </a:r>
            <a:r>
              <a:rPr lang="ru-RU" dirty="0"/>
              <a:t> </a:t>
            </a:r>
            <a:r>
              <a:rPr lang="ru-RU" dirty="0" err="1"/>
              <a:t>durmuşda</a:t>
            </a:r>
            <a:r>
              <a:rPr lang="ru-RU" dirty="0"/>
              <a:t> </a:t>
            </a:r>
            <a:r>
              <a:rPr lang="ru-RU" dirty="0" err="1"/>
              <a:t>käbir</a:t>
            </a:r>
            <a:r>
              <a:rPr lang="ru-RU" dirty="0"/>
              <a:t> </a:t>
            </a:r>
            <a:r>
              <a:rPr lang="ru-RU" dirty="0" err="1"/>
              <a:t>adamlar</a:t>
            </a:r>
            <a:r>
              <a:rPr lang="ru-RU" dirty="0"/>
              <a:t> </a:t>
            </a:r>
            <a:r>
              <a:rPr lang="ru-RU" dirty="0" err="1"/>
              <a:t>zerur</a:t>
            </a:r>
            <a:r>
              <a:rPr lang="ru-RU" dirty="0"/>
              <a:t> </a:t>
            </a:r>
            <a:r>
              <a:rPr lang="ru-RU" dirty="0" err="1"/>
              <a:t>bolan</a:t>
            </a:r>
            <a:r>
              <a:rPr lang="ru-RU" dirty="0"/>
              <a:t> </a:t>
            </a:r>
            <a:r>
              <a:rPr lang="ru-RU" dirty="0" err="1"/>
              <a:t>zatlary</a:t>
            </a:r>
            <a:r>
              <a:rPr lang="ru-RU" dirty="0"/>
              <a:t> </a:t>
            </a:r>
            <a:r>
              <a:rPr lang="ru-RU" dirty="0" err="1"/>
              <a:t>hem</a:t>
            </a:r>
            <a:r>
              <a:rPr lang="ru-RU" dirty="0"/>
              <a:t> </a:t>
            </a:r>
            <a:r>
              <a:rPr lang="ru-RU" dirty="0" err="1"/>
              <a:t>ýatdan</a:t>
            </a:r>
            <a:r>
              <a:rPr lang="ru-RU" dirty="0"/>
              <a:t> </a:t>
            </a:r>
            <a:r>
              <a:rPr lang="ru-RU" dirty="0" err="1"/>
              <a:t>çykarýarlar</a:t>
            </a:r>
            <a:r>
              <a:rPr lang="ru-RU" dirty="0"/>
              <a:t>. </a:t>
            </a:r>
            <a:r>
              <a:rPr lang="ru-RU" dirty="0" err="1"/>
              <a:t>Munuň</a:t>
            </a:r>
            <a:r>
              <a:rPr lang="ru-RU" dirty="0"/>
              <a:t> </a:t>
            </a:r>
            <a:r>
              <a:rPr lang="ru-RU" dirty="0" err="1"/>
              <a:t>üçin</a:t>
            </a:r>
            <a:r>
              <a:rPr lang="ru-RU" dirty="0"/>
              <a:t> </a:t>
            </a:r>
            <a:r>
              <a:rPr lang="ru-RU" dirty="0" err="1"/>
              <a:t>gaýtalamak</a:t>
            </a:r>
            <a:r>
              <a:rPr lang="ru-RU" dirty="0"/>
              <a:t> </a:t>
            </a:r>
            <a:r>
              <a:rPr lang="ru-RU" dirty="0" err="1"/>
              <a:t>ýatdan</a:t>
            </a:r>
            <a:r>
              <a:rPr lang="ru-RU" dirty="0"/>
              <a:t> </a:t>
            </a:r>
            <a:r>
              <a:rPr lang="ru-RU" dirty="0" err="1"/>
              <a:t>çykarmazlygyň</a:t>
            </a:r>
            <a:r>
              <a:rPr lang="ru-RU" dirty="0"/>
              <a:t> </a:t>
            </a:r>
            <a:r>
              <a:rPr lang="ru-RU" dirty="0" err="1"/>
              <a:t>esasy</a:t>
            </a:r>
            <a:r>
              <a:rPr lang="ru-RU" dirty="0"/>
              <a:t> </a:t>
            </a:r>
            <a:r>
              <a:rPr lang="ru-RU" dirty="0" err="1"/>
              <a:t>çözgüdi</a:t>
            </a:r>
            <a:r>
              <a:rPr lang="ru-RU" dirty="0"/>
              <a:t> </a:t>
            </a:r>
            <a:r>
              <a:rPr lang="ru-RU" dirty="0" err="1"/>
              <a:t>hasaplanylýar</a:t>
            </a:r>
            <a:r>
              <a:rPr lang="ru-RU" dirty="0"/>
              <a:t>. </a:t>
            </a:r>
            <a:r>
              <a:rPr lang="ru-RU" dirty="0" err="1"/>
              <a:t>Materialyň</a:t>
            </a:r>
            <a:r>
              <a:rPr lang="ru-RU" dirty="0"/>
              <a:t> </a:t>
            </a:r>
            <a:r>
              <a:rPr lang="ru-RU" dirty="0" err="1"/>
              <a:t>mazmunyny</a:t>
            </a:r>
            <a:r>
              <a:rPr lang="ru-RU" dirty="0"/>
              <a:t> </a:t>
            </a:r>
            <a:r>
              <a:rPr lang="ru-RU" dirty="0" err="1"/>
              <a:t>gaýtalamak</a:t>
            </a:r>
            <a:r>
              <a:rPr lang="ru-RU" dirty="0"/>
              <a:t> </a:t>
            </a:r>
            <a:r>
              <a:rPr lang="ru-RU" dirty="0" err="1"/>
              <a:t>iki</a:t>
            </a:r>
            <a:r>
              <a:rPr lang="ru-RU" dirty="0"/>
              <a:t> </a:t>
            </a:r>
            <a:r>
              <a:rPr lang="ru-RU" dirty="0" err="1"/>
              <a:t>hili</a:t>
            </a:r>
            <a:r>
              <a:rPr lang="ru-RU" dirty="0"/>
              <a:t> </a:t>
            </a:r>
            <a:r>
              <a:rPr lang="ru-RU" dirty="0" err="1"/>
              <a:t>ýagdaýda</a:t>
            </a:r>
            <a:r>
              <a:rPr lang="ru-RU" dirty="0"/>
              <a:t> </a:t>
            </a:r>
            <a:r>
              <a:rPr lang="ru-RU" dirty="0" err="1"/>
              <a:t>ýerine</a:t>
            </a:r>
            <a:r>
              <a:rPr lang="ru-RU" dirty="0"/>
              <a:t> </a:t>
            </a:r>
            <a:r>
              <a:rPr lang="ru-RU" dirty="0" err="1"/>
              <a:t>ýetirilýär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4501007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41175" y="373224"/>
            <a:ext cx="11122089" cy="5803739"/>
          </a:xfrm>
        </p:spPr>
        <p:txBody>
          <a:bodyPr/>
          <a:lstStyle/>
          <a:p>
            <a:r>
              <a:rPr lang="ru-RU" b="1" dirty="0" err="1"/>
              <a:t>Pauza</a:t>
            </a:r>
            <a:r>
              <a:rPr lang="ru-RU" b="1" dirty="0"/>
              <a:t> </a:t>
            </a:r>
            <a:r>
              <a:rPr lang="ru-RU" b="1" dirty="0" err="1"/>
              <a:t>berip</a:t>
            </a:r>
            <a:r>
              <a:rPr lang="ru-RU" b="1" dirty="0"/>
              <a:t>, </a:t>
            </a:r>
            <a:r>
              <a:rPr lang="ru-RU" b="1" dirty="0" err="1"/>
              <a:t>säginip</a:t>
            </a:r>
            <a:r>
              <a:rPr lang="ru-RU" b="1" dirty="0"/>
              <a:t> </a:t>
            </a:r>
            <a:r>
              <a:rPr lang="ru-RU" b="1" dirty="0" err="1"/>
              <a:t>gaýtalamak</a:t>
            </a:r>
            <a:r>
              <a:rPr lang="ru-RU" b="1" dirty="0"/>
              <a:t> </a:t>
            </a:r>
            <a:r>
              <a:rPr lang="ru-RU" dirty="0"/>
              <a:t>– </a:t>
            </a:r>
            <a:r>
              <a:rPr lang="ru-RU" dirty="0" err="1"/>
              <a:t>bu</a:t>
            </a:r>
            <a:r>
              <a:rPr lang="ru-RU" dirty="0"/>
              <a:t> </a:t>
            </a:r>
            <a:r>
              <a:rPr lang="ru-RU" dirty="0" err="1"/>
              <a:t>şahsyýetiň</a:t>
            </a:r>
            <a:r>
              <a:rPr lang="ru-RU" dirty="0"/>
              <a:t> </a:t>
            </a:r>
            <a:r>
              <a:rPr lang="ru-RU" dirty="0" err="1"/>
              <a:t>öwrenýän</a:t>
            </a:r>
            <a:r>
              <a:rPr lang="ru-RU" dirty="0"/>
              <a:t> </a:t>
            </a:r>
            <a:r>
              <a:rPr lang="ru-RU" dirty="0" err="1"/>
              <a:t>zadynyň</a:t>
            </a:r>
            <a:r>
              <a:rPr lang="ru-RU" dirty="0"/>
              <a:t> </a:t>
            </a:r>
            <a:r>
              <a:rPr lang="ru-RU" dirty="0" err="1"/>
              <a:t>manysyna</a:t>
            </a:r>
            <a:r>
              <a:rPr lang="ru-RU" dirty="0"/>
              <a:t> </a:t>
            </a:r>
            <a:r>
              <a:rPr lang="ru-RU" dirty="0" err="1"/>
              <a:t>düşünip</a:t>
            </a:r>
            <a:r>
              <a:rPr lang="ru-RU" dirty="0"/>
              <a:t>, </a:t>
            </a:r>
            <a:r>
              <a:rPr lang="ru-RU" dirty="0" err="1"/>
              <a:t>ol</a:t>
            </a:r>
            <a:r>
              <a:rPr lang="ru-RU" dirty="0"/>
              <a:t> </a:t>
            </a:r>
            <a:r>
              <a:rPr lang="ru-RU" dirty="0" err="1"/>
              <a:t>hakda</a:t>
            </a:r>
            <a:r>
              <a:rPr lang="ru-RU" dirty="0"/>
              <a:t> </a:t>
            </a:r>
            <a:r>
              <a:rPr lang="ru-RU" dirty="0" err="1"/>
              <a:t>pikir</a:t>
            </a:r>
            <a:r>
              <a:rPr lang="ru-RU" dirty="0"/>
              <a:t> </a:t>
            </a:r>
            <a:r>
              <a:rPr lang="ru-RU" dirty="0" err="1"/>
              <a:t>öwrüp</a:t>
            </a:r>
            <a:r>
              <a:rPr lang="ru-RU" dirty="0"/>
              <a:t> </a:t>
            </a:r>
            <a:r>
              <a:rPr lang="ru-RU" dirty="0" err="1"/>
              <a:t>gaýtalamagydyr</a:t>
            </a:r>
            <a:r>
              <a:rPr lang="ru-RU" dirty="0"/>
              <a:t>. </a:t>
            </a:r>
            <a:r>
              <a:rPr lang="ru-RU" dirty="0" err="1"/>
              <a:t>Bu</a:t>
            </a:r>
            <a:r>
              <a:rPr lang="ru-RU" dirty="0"/>
              <a:t> </a:t>
            </a:r>
            <a:r>
              <a:rPr lang="ru-RU" dirty="0" err="1"/>
              <a:t>ýagdaýda</a:t>
            </a:r>
            <a:r>
              <a:rPr lang="ru-RU" dirty="0"/>
              <a:t> </a:t>
            </a:r>
            <a:r>
              <a:rPr lang="ru-RU" dirty="0" err="1"/>
              <a:t>gaýtalamak</a:t>
            </a:r>
            <a:r>
              <a:rPr lang="ru-RU" dirty="0"/>
              <a:t> </a:t>
            </a:r>
            <a:r>
              <a:rPr lang="ru-RU" dirty="0" err="1"/>
              <a:t>netijelidir</a:t>
            </a:r>
            <a:r>
              <a:rPr lang="ru-RU" dirty="0"/>
              <a:t>. </a:t>
            </a:r>
            <a:r>
              <a:rPr lang="ru-RU" dirty="0" err="1"/>
              <a:t>Sebäbi</a:t>
            </a:r>
            <a:r>
              <a:rPr lang="ru-RU" dirty="0"/>
              <a:t> </a:t>
            </a:r>
            <a:r>
              <a:rPr lang="ru-RU" dirty="0" err="1"/>
              <a:t>materialyň</a:t>
            </a:r>
            <a:r>
              <a:rPr lang="ru-RU" dirty="0"/>
              <a:t> </a:t>
            </a:r>
            <a:r>
              <a:rPr lang="ru-RU" dirty="0" err="1"/>
              <a:t>mazmuny</a:t>
            </a:r>
            <a:r>
              <a:rPr lang="ru-RU" dirty="0"/>
              <a:t> </a:t>
            </a:r>
            <a:r>
              <a:rPr lang="ru-RU" dirty="0" err="1"/>
              <a:t>many</a:t>
            </a:r>
            <a:r>
              <a:rPr lang="ru-RU" dirty="0"/>
              <a:t> </a:t>
            </a:r>
            <a:r>
              <a:rPr lang="ru-RU" dirty="0" err="1"/>
              <a:t>boýunça</a:t>
            </a:r>
            <a:r>
              <a:rPr lang="ru-RU" dirty="0"/>
              <a:t> </a:t>
            </a:r>
            <a:r>
              <a:rPr lang="ru-RU" dirty="0" err="1"/>
              <a:t>ýatda</a:t>
            </a:r>
            <a:r>
              <a:rPr lang="ru-RU" dirty="0"/>
              <a:t> </a:t>
            </a:r>
            <a:r>
              <a:rPr lang="ru-RU" dirty="0" err="1"/>
              <a:t>saklanyp</a:t>
            </a:r>
            <a:r>
              <a:rPr lang="ru-RU" dirty="0"/>
              <a:t> </a:t>
            </a:r>
            <a:r>
              <a:rPr lang="ru-RU" dirty="0" err="1"/>
              <a:t>galýar</a:t>
            </a:r>
            <a:r>
              <a:rPr lang="ru-RU" dirty="0"/>
              <a:t>.</a:t>
            </a:r>
          </a:p>
          <a:p>
            <a:r>
              <a:rPr lang="ru-RU" b="1" dirty="0" err="1"/>
              <a:t>Pauza</a:t>
            </a:r>
            <a:r>
              <a:rPr lang="ru-RU" b="1" dirty="0"/>
              <a:t> </a:t>
            </a:r>
            <a:r>
              <a:rPr lang="ru-RU" b="1" dirty="0" err="1"/>
              <a:t>bermän</a:t>
            </a:r>
            <a:r>
              <a:rPr lang="ru-RU" b="1" dirty="0"/>
              <a:t>, </a:t>
            </a:r>
            <a:r>
              <a:rPr lang="ru-RU" b="1" dirty="0" err="1"/>
              <a:t>säginmän</a:t>
            </a:r>
            <a:r>
              <a:rPr lang="ru-RU" b="1" dirty="0"/>
              <a:t>, </a:t>
            </a:r>
            <a:r>
              <a:rPr lang="ru-RU" b="1" dirty="0" err="1"/>
              <a:t>yzygiderli</a:t>
            </a:r>
            <a:r>
              <a:rPr lang="ru-RU" b="1" dirty="0"/>
              <a:t> </a:t>
            </a:r>
            <a:r>
              <a:rPr lang="ru-RU" b="1" dirty="0" err="1"/>
              <a:t>gaýtalamak</a:t>
            </a:r>
            <a:r>
              <a:rPr lang="ru-RU" b="1" dirty="0"/>
              <a:t> </a:t>
            </a:r>
            <a:r>
              <a:rPr lang="ru-RU" dirty="0"/>
              <a:t>– </a:t>
            </a:r>
            <a:r>
              <a:rPr lang="ru-RU" dirty="0" err="1"/>
              <a:t>bu</a:t>
            </a:r>
            <a:r>
              <a:rPr lang="ru-RU" dirty="0"/>
              <a:t> </a:t>
            </a:r>
            <a:r>
              <a:rPr lang="ru-RU" dirty="0" err="1"/>
              <a:t>şahsyýetiň</a:t>
            </a:r>
            <a:r>
              <a:rPr lang="ru-RU" dirty="0"/>
              <a:t> </a:t>
            </a:r>
            <a:r>
              <a:rPr lang="ru-RU" dirty="0" err="1"/>
              <a:t>gaýtalaýan</a:t>
            </a:r>
            <a:r>
              <a:rPr lang="ru-RU" dirty="0"/>
              <a:t> </a:t>
            </a:r>
            <a:r>
              <a:rPr lang="ru-RU" dirty="0" err="1"/>
              <a:t>materialynyň</a:t>
            </a:r>
            <a:r>
              <a:rPr lang="ru-RU" dirty="0"/>
              <a:t> </a:t>
            </a:r>
            <a:r>
              <a:rPr lang="ru-RU" dirty="0" err="1"/>
              <a:t>manysyna</a:t>
            </a:r>
            <a:r>
              <a:rPr lang="ru-RU" dirty="0"/>
              <a:t> </a:t>
            </a:r>
            <a:r>
              <a:rPr lang="ru-RU" dirty="0" err="1"/>
              <a:t>doly</a:t>
            </a:r>
            <a:r>
              <a:rPr lang="ru-RU" dirty="0"/>
              <a:t> </a:t>
            </a:r>
            <a:r>
              <a:rPr lang="ru-RU" dirty="0" err="1"/>
              <a:t>düşünmän</a:t>
            </a:r>
            <a:r>
              <a:rPr lang="ru-RU" dirty="0"/>
              <a:t>, </a:t>
            </a:r>
            <a:r>
              <a:rPr lang="ru-RU" dirty="0" err="1"/>
              <a:t>ol</a:t>
            </a:r>
            <a:r>
              <a:rPr lang="ru-RU" dirty="0"/>
              <a:t> </a:t>
            </a:r>
            <a:r>
              <a:rPr lang="ru-RU" dirty="0" err="1"/>
              <a:t>hakda</a:t>
            </a:r>
            <a:r>
              <a:rPr lang="ru-RU" dirty="0"/>
              <a:t> </a:t>
            </a:r>
            <a:r>
              <a:rPr lang="ru-RU" dirty="0" err="1"/>
              <a:t>hiç</a:t>
            </a:r>
            <a:r>
              <a:rPr lang="ru-RU" dirty="0"/>
              <a:t> </a:t>
            </a:r>
            <a:r>
              <a:rPr lang="ru-RU" dirty="0" err="1"/>
              <a:t>hili</a:t>
            </a:r>
            <a:r>
              <a:rPr lang="ru-RU" dirty="0"/>
              <a:t> </a:t>
            </a:r>
            <a:r>
              <a:rPr lang="ru-RU" dirty="0" err="1"/>
              <a:t>pikir</a:t>
            </a:r>
            <a:r>
              <a:rPr lang="ru-RU" dirty="0"/>
              <a:t> </a:t>
            </a:r>
            <a:r>
              <a:rPr lang="ru-RU" dirty="0" err="1"/>
              <a:t>öwürmän</a:t>
            </a:r>
            <a:r>
              <a:rPr lang="ru-RU" dirty="0"/>
              <a:t> </a:t>
            </a:r>
            <a:r>
              <a:rPr lang="ru-RU" dirty="0" err="1"/>
              <a:t>gaýtalamagydyr</a:t>
            </a:r>
            <a:r>
              <a:rPr lang="ru-RU" dirty="0"/>
              <a:t>. </a:t>
            </a:r>
            <a:r>
              <a:rPr lang="ru-RU" dirty="0" err="1"/>
              <a:t>Bu</a:t>
            </a:r>
            <a:r>
              <a:rPr lang="ru-RU" dirty="0"/>
              <a:t> </a:t>
            </a:r>
            <a:r>
              <a:rPr lang="ru-RU" dirty="0" err="1"/>
              <a:t>ýagdaýda</a:t>
            </a:r>
            <a:r>
              <a:rPr lang="ru-RU" dirty="0"/>
              <a:t> </a:t>
            </a:r>
            <a:r>
              <a:rPr lang="ru-RU" dirty="0" err="1"/>
              <a:t>gaýtalamak</a:t>
            </a:r>
            <a:r>
              <a:rPr lang="ru-RU" dirty="0"/>
              <a:t> </a:t>
            </a:r>
            <a:r>
              <a:rPr lang="ru-RU" dirty="0" err="1"/>
              <a:t>netijesizdir</a:t>
            </a:r>
            <a:r>
              <a:rPr lang="ru-RU" dirty="0"/>
              <a:t>. </a:t>
            </a:r>
            <a:r>
              <a:rPr lang="ru-RU" dirty="0" err="1"/>
              <a:t>Sebäbi</a:t>
            </a:r>
            <a:r>
              <a:rPr lang="ru-RU" dirty="0"/>
              <a:t> </a:t>
            </a:r>
            <a:r>
              <a:rPr lang="ru-RU" dirty="0" err="1"/>
              <a:t>adam</a:t>
            </a:r>
            <a:r>
              <a:rPr lang="ru-RU" dirty="0"/>
              <a:t> </a:t>
            </a:r>
            <a:r>
              <a:rPr lang="ru-RU" dirty="0" err="1"/>
              <a:t>materialyň</a:t>
            </a:r>
            <a:r>
              <a:rPr lang="ru-RU" dirty="0"/>
              <a:t> </a:t>
            </a:r>
            <a:r>
              <a:rPr lang="ru-RU" dirty="0" err="1"/>
              <a:t>mazmunyny</a:t>
            </a:r>
            <a:r>
              <a:rPr lang="ru-RU" dirty="0"/>
              <a:t> </a:t>
            </a:r>
            <a:r>
              <a:rPr lang="ru-RU" dirty="0" err="1"/>
              <a:t>mehaniki</a:t>
            </a:r>
            <a:r>
              <a:rPr lang="ru-RU" dirty="0"/>
              <a:t> </a:t>
            </a:r>
            <a:r>
              <a:rPr lang="ru-RU" dirty="0" err="1"/>
              <a:t>ýagdaýda</a:t>
            </a:r>
            <a:r>
              <a:rPr lang="ru-RU" dirty="0"/>
              <a:t> </a:t>
            </a:r>
            <a:r>
              <a:rPr lang="ru-RU" dirty="0" err="1"/>
              <a:t>ýatda</a:t>
            </a:r>
            <a:r>
              <a:rPr lang="ru-RU" dirty="0"/>
              <a:t> </a:t>
            </a:r>
            <a:r>
              <a:rPr lang="ru-RU" dirty="0" err="1"/>
              <a:t>saklaýar</a:t>
            </a:r>
            <a:r>
              <a:rPr lang="ru-RU" dirty="0"/>
              <a:t>. </a:t>
            </a:r>
            <a:r>
              <a:rPr lang="ru-RU" dirty="0" err="1"/>
              <a:t>Bu</a:t>
            </a:r>
            <a:r>
              <a:rPr lang="ru-RU" dirty="0"/>
              <a:t> </a:t>
            </a:r>
            <a:r>
              <a:rPr lang="ru-RU" dirty="0" err="1"/>
              <a:t>hili</a:t>
            </a:r>
            <a:r>
              <a:rPr lang="ru-RU" dirty="0"/>
              <a:t> </a:t>
            </a:r>
            <a:r>
              <a:rPr lang="ru-RU" dirty="0" err="1"/>
              <a:t>ýat</a:t>
            </a:r>
            <a:r>
              <a:rPr lang="ru-RU" dirty="0"/>
              <a:t> </a:t>
            </a:r>
            <a:r>
              <a:rPr lang="ru-RU" dirty="0" err="1"/>
              <a:t>tutmak</a:t>
            </a:r>
            <a:r>
              <a:rPr lang="ru-RU" dirty="0"/>
              <a:t> </a:t>
            </a:r>
            <a:r>
              <a:rPr lang="ru-RU" dirty="0" err="1"/>
              <a:t>materialyň</a:t>
            </a:r>
            <a:r>
              <a:rPr lang="ru-RU" dirty="0"/>
              <a:t> </a:t>
            </a:r>
            <a:r>
              <a:rPr lang="ru-RU" dirty="0" err="1"/>
              <a:t>mazmunyny</a:t>
            </a:r>
            <a:r>
              <a:rPr lang="ru-RU" dirty="0"/>
              <a:t> </a:t>
            </a:r>
            <a:r>
              <a:rPr lang="ru-RU" dirty="0" err="1"/>
              <a:t>çalt</a:t>
            </a:r>
            <a:r>
              <a:rPr lang="ru-RU" dirty="0"/>
              <a:t> </a:t>
            </a:r>
            <a:r>
              <a:rPr lang="ru-RU" dirty="0" err="1"/>
              <a:t>ýatdan</a:t>
            </a:r>
            <a:r>
              <a:rPr lang="ru-RU" dirty="0"/>
              <a:t> </a:t>
            </a:r>
            <a:r>
              <a:rPr lang="ru-RU" dirty="0" err="1"/>
              <a:t>çykarýar</a:t>
            </a:r>
            <a:r>
              <a:rPr lang="ru-RU" dirty="0"/>
              <a:t>.</a:t>
            </a:r>
          </a:p>
          <a:p>
            <a:r>
              <a:rPr lang="ru-RU" b="1" dirty="0" err="1"/>
              <a:t>Ýada</a:t>
            </a:r>
            <a:r>
              <a:rPr lang="ru-RU" b="1" dirty="0"/>
              <a:t> </a:t>
            </a:r>
            <a:r>
              <a:rPr lang="ru-RU" b="1" dirty="0" err="1"/>
              <a:t>düşürmek</a:t>
            </a:r>
            <a:r>
              <a:rPr lang="ru-RU" b="1" dirty="0"/>
              <a:t> </a:t>
            </a:r>
            <a:r>
              <a:rPr lang="ru-RU" dirty="0"/>
              <a:t>– </a:t>
            </a:r>
            <a:r>
              <a:rPr lang="ru-RU" dirty="0" err="1"/>
              <a:t>bu</a:t>
            </a:r>
            <a:r>
              <a:rPr lang="ru-RU" dirty="0"/>
              <a:t> </a:t>
            </a:r>
            <a:r>
              <a:rPr lang="ru-RU" dirty="0" err="1"/>
              <a:t>ýatdan</a:t>
            </a:r>
            <a:r>
              <a:rPr lang="ru-RU" dirty="0"/>
              <a:t> </a:t>
            </a:r>
            <a:r>
              <a:rPr lang="ru-RU" dirty="0" err="1"/>
              <a:t>çykan</a:t>
            </a:r>
            <a:r>
              <a:rPr lang="ru-RU" dirty="0"/>
              <a:t> </a:t>
            </a:r>
            <a:r>
              <a:rPr lang="ru-RU" dirty="0" err="1"/>
              <a:t>materialyň</a:t>
            </a:r>
            <a:r>
              <a:rPr lang="ru-RU" dirty="0"/>
              <a:t> </a:t>
            </a:r>
            <a:r>
              <a:rPr lang="ru-RU" dirty="0" err="1"/>
              <a:t>mazmunyny</a:t>
            </a:r>
            <a:r>
              <a:rPr lang="ru-RU" dirty="0"/>
              <a:t> </a:t>
            </a:r>
            <a:r>
              <a:rPr lang="ru-RU" dirty="0" err="1"/>
              <a:t>işde</a:t>
            </a:r>
            <a:r>
              <a:rPr lang="en-US" dirty="0"/>
              <a:t>we </a:t>
            </a:r>
            <a:r>
              <a:rPr lang="en-US" dirty="0" err="1"/>
              <a:t>adamlar</a:t>
            </a:r>
            <a:r>
              <a:rPr lang="en-US" dirty="0"/>
              <a:t> </a:t>
            </a:r>
            <a:r>
              <a:rPr lang="en-US" dirty="0" err="1"/>
              <a:t>bilen</a:t>
            </a:r>
            <a:r>
              <a:rPr lang="en-US" dirty="0"/>
              <a:t> </a:t>
            </a:r>
            <a:r>
              <a:rPr lang="en-US" dirty="0" err="1"/>
              <a:t>aragatnaşyk</a:t>
            </a:r>
            <a:r>
              <a:rPr lang="en-US" dirty="0"/>
              <a:t> </a:t>
            </a:r>
            <a:r>
              <a:rPr lang="en-US" dirty="0" err="1"/>
              <a:t>saklamakda</a:t>
            </a:r>
            <a:r>
              <a:rPr lang="en-US" dirty="0"/>
              <a:t> </a:t>
            </a:r>
            <a:r>
              <a:rPr lang="en-US" dirty="0" err="1"/>
              <a:t>ýadyňa</a:t>
            </a:r>
            <a:r>
              <a:rPr lang="en-US" dirty="0"/>
              <a:t> </a:t>
            </a:r>
            <a:r>
              <a:rPr lang="en-US" dirty="0" err="1"/>
              <a:t>düşürmekdir</a:t>
            </a:r>
            <a:r>
              <a:rPr lang="en-US" dirty="0"/>
              <a:t>. 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7194290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634482"/>
            <a:ext cx="10515600" cy="5822302"/>
          </a:xfrm>
        </p:spPr>
        <p:txBody>
          <a:bodyPr>
            <a:normAutofit lnSpcReduction="10000"/>
          </a:bodyPr>
          <a:lstStyle/>
          <a:p>
            <a:pPr algn="ctr"/>
            <a:r>
              <a:rPr lang="en-US" dirty="0" err="1"/>
              <a:t>Adamyň</a:t>
            </a:r>
            <a:r>
              <a:rPr lang="en-US" dirty="0"/>
              <a:t> </a:t>
            </a:r>
            <a:r>
              <a:rPr lang="en-US" dirty="0" err="1"/>
              <a:t>ýadyna</a:t>
            </a:r>
            <a:r>
              <a:rPr lang="en-US" dirty="0"/>
              <a:t> </a:t>
            </a:r>
            <a:r>
              <a:rPr lang="en-US" dirty="0" err="1"/>
              <a:t>düşürmeginiň</a:t>
            </a:r>
            <a:r>
              <a:rPr lang="en-US" dirty="0"/>
              <a:t> </a:t>
            </a:r>
            <a:r>
              <a:rPr lang="en-US" dirty="0" err="1"/>
              <a:t>birnäçe</a:t>
            </a:r>
            <a:r>
              <a:rPr lang="en-US" dirty="0"/>
              <a:t> </a:t>
            </a:r>
            <a:r>
              <a:rPr lang="en-US" dirty="0" err="1"/>
              <a:t>derejeleri</a:t>
            </a:r>
            <a:r>
              <a:rPr lang="en-US" dirty="0"/>
              <a:t> </a:t>
            </a:r>
            <a:r>
              <a:rPr lang="en-US" dirty="0" err="1"/>
              <a:t>bardyr</a:t>
            </a:r>
            <a:r>
              <a:rPr lang="en-US" dirty="0"/>
              <a:t>. </a:t>
            </a:r>
            <a:r>
              <a:rPr lang="en-US" dirty="0" err="1"/>
              <a:t>Olara</a:t>
            </a:r>
            <a:r>
              <a:rPr lang="en-US" dirty="0"/>
              <a:t> </a:t>
            </a:r>
            <a:r>
              <a:rPr lang="en-US" dirty="0" err="1"/>
              <a:t>tanamak</a:t>
            </a:r>
            <a:r>
              <a:rPr lang="en-US" dirty="0"/>
              <a:t>, </a:t>
            </a:r>
            <a:r>
              <a:rPr lang="en-US" dirty="0" err="1"/>
              <a:t>hususy</a:t>
            </a:r>
            <a:r>
              <a:rPr lang="en-US" dirty="0"/>
              <a:t> </a:t>
            </a:r>
            <a:r>
              <a:rPr lang="en-US" dirty="0" err="1"/>
              <a:t>ýada</a:t>
            </a:r>
            <a:r>
              <a:rPr lang="en-US" dirty="0"/>
              <a:t> </a:t>
            </a:r>
            <a:r>
              <a:rPr lang="en-US" dirty="0" err="1"/>
              <a:t>düşürmek</a:t>
            </a:r>
            <a:r>
              <a:rPr lang="en-US" dirty="0"/>
              <a:t> </a:t>
            </a:r>
            <a:r>
              <a:rPr lang="en-US" dirty="0" err="1"/>
              <a:t>degişlidir</a:t>
            </a:r>
            <a:r>
              <a:rPr lang="en-US" dirty="0"/>
              <a:t>. </a:t>
            </a:r>
            <a:endParaRPr lang="tk-TM" dirty="0" smtClean="0"/>
          </a:p>
          <a:p>
            <a:r>
              <a:rPr lang="en-US" b="1" dirty="0" err="1"/>
              <a:t>Tanamak</a:t>
            </a:r>
            <a:r>
              <a:rPr lang="en-US" b="1" dirty="0"/>
              <a:t> </a:t>
            </a:r>
            <a:r>
              <a:rPr lang="en-US" dirty="0"/>
              <a:t>– </a:t>
            </a:r>
            <a:r>
              <a:rPr lang="en-US" dirty="0" err="1"/>
              <a:t>bu</a:t>
            </a:r>
            <a:r>
              <a:rPr lang="en-US" dirty="0"/>
              <a:t> </a:t>
            </a:r>
            <a:r>
              <a:rPr lang="en-US" dirty="0" err="1"/>
              <a:t>adamyň</a:t>
            </a:r>
            <a:r>
              <a:rPr lang="en-US" dirty="0"/>
              <a:t> </a:t>
            </a:r>
            <a:r>
              <a:rPr lang="en-US" dirty="0" err="1"/>
              <a:t>predmeti</a:t>
            </a:r>
            <a:r>
              <a:rPr lang="en-US" dirty="0"/>
              <a:t> </a:t>
            </a:r>
            <a:r>
              <a:rPr lang="en-US" dirty="0" err="1"/>
              <a:t>kabul</a:t>
            </a:r>
            <a:r>
              <a:rPr lang="en-US" dirty="0"/>
              <a:t> </a:t>
            </a:r>
            <a:r>
              <a:rPr lang="en-US" dirty="0" err="1"/>
              <a:t>edişiniň</a:t>
            </a:r>
            <a:r>
              <a:rPr lang="en-US" dirty="0"/>
              <a:t> </a:t>
            </a:r>
            <a:r>
              <a:rPr lang="en-US" dirty="0" err="1"/>
              <a:t>kömegi</a:t>
            </a:r>
            <a:r>
              <a:rPr lang="en-US" dirty="0"/>
              <a:t> </a:t>
            </a:r>
            <a:r>
              <a:rPr lang="en-US" dirty="0" err="1"/>
              <a:t>bilen</a:t>
            </a:r>
            <a:r>
              <a:rPr lang="en-US" dirty="0"/>
              <a:t> </a:t>
            </a:r>
            <a:r>
              <a:rPr lang="en-US" dirty="0" err="1"/>
              <a:t>ýadyna</a:t>
            </a:r>
            <a:r>
              <a:rPr lang="en-US" dirty="0"/>
              <a:t> </a:t>
            </a:r>
            <a:r>
              <a:rPr lang="en-US" dirty="0" err="1"/>
              <a:t>düşürmegidir</a:t>
            </a:r>
            <a:r>
              <a:rPr lang="en-US" dirty="0"/>
              <a:t>. </a:t>
            </a:r>
            <a:r>
              <a:rPr lang="en-US" dirty="0" err="1"/>
              <a:t>Kähalatlarda</a:t>
            </a:r>
            <a:r>
              <a:rPr lang="en-US" dirty="0"/>
              <a:t> </a:t>
            </a:r>
            <a:r>
              <a:rPr lang="en-US" dirty="0" err="1"/>
              <a:t>okuwçy</a:t>
            </a:r>
            <a:r>
              <a:rPr lang="en-US" dirty="0"/>
              <a:t> </a:t>
            </a:r>
            <a:r>
              <a:rPr lang="en-US" dirty="0" err="1"/>
              <a:t>ýat</a:t>
            </a:r>
            <a:r>
              <a:rPr lang="en-US" dirty="0"/>
              <a:t> </a:t>
            </a:r>
            <a:r>
              <a:rPr lang="en-US" dirty="0" err="1"/>
              <a:t>tutan</a:t>
            </a:r>
            <a:r>
              <a:rPr lang="en-US" dirty="0"/>
              <a:t> </a:t>
            </a:r>
            <a:r>
              <a:rPr lang="en-US" dirty="0" err="1"/>
              <a:t>goşgusyny</a:t>
            </a:r>
            <a:r>
              <a:rPr lang="en-US" dirty="0"/>
              <a:t> </a:t>
            </a:r>
            <a:r>
              <a:rPr lang="en-US" dirty="0" err="1"/>
              <a:t>aýdyp</a:t>
            </a:r>
            <a:r>
              <a:rPr lang="en-US" dirty="0"/>
              <a:t> </a:t>
            </a:r>
            <a:r>
              <a:rPr lang="en-US" dirty="0" err="1"/>
              <a:t>bilmän</a:t>
            </a:r>
            <a:r>
              <a:rPr lang="en-US" dirty="0"/>
              <a:t> </a:t>
            </a:r>
            <a:r>
              <a:rPr lang="en-US" dirty="0" err="1"/>
              <a:t>säginip</a:t>
            </a:r>
            <a:r>
              <a:rPr lang="en-US" dirty="0"/>
              <a:t> </a:t>
            </a:r>
            <a:r>
              <a:rPr lang="en-US" dirty="0" err="1"/>
              <a:t>durýar</a:t>
            </a:r>
            <a:r>
              <a:rPr lang="en-US" dirty="0"/>
              <a:t>. Emma, </a:t>
            </a:r>
            <a:r>
              <a:rPr lang="en-US" dirty="0" err="1"/>
              <a:t>hakykatdanda</a:t>
            </a:r>
            <a:r>
              <a:rPr lang="en-US" dirty="0"/>
              <a:t>, </a:t>
            </a:r>
            <a:r>
              <a:rPr lang="en-US" dirty="0" err="1"/>
              <a:t>okuwçy</a:t>
            </a:r>
            <a:r>
              <a:rPr lang="en-US" dirty="0"/>
              <a:t> </a:t>
            </a:r>
            <a:r>
              <a:rPr lang="en-US" dirty="0" err="1"/>
              <a:t>gowy</a:t>
            </a:r>
            <a:r>
              <a:rPr lang="en-US" dirty="0"/>
              <a:t> </a:t>
            </a:r>
            <a:r>
              <a:rPr lang="en-US" dirty="0" err="1"/>
              <a:t>ýat</a:t>
            </a:r>
            <a:r>
              <a:rPr lang="en-US" dirty="0"/>
              <a:t> </a:t>
            </a:r>
            <a:r>
              <a:rPr lang="en-US" dirty="0" err="1"/>
              <a:t>tutupdyr</a:t>
            </a:r>
            <a:r>
              <a:rPr lang="en-US" dirty="0"/>
              <a:t>. </a:t>
            </a:r>
            <a:r>
              <a:rPr lang="en-US" dirty="0" err="1"/>
              <a:t>Şol</a:t>
            </a:r>
            <a:r>
              <a:rPr lang="en-US" dirty="0"/>
              <a:t> </a:t>
            </a:r>
            <a:r>
              <a:rPr lang="en-US" dirty="0" err="1"/>
              <a:t>wagt</a:t>
            </a:r>
            <a:r>
              <a:rPr lang="en-US" dirty="0"/>
              <a:t> </a:t>
            </a:r>
            <a:r>
              <a:rPr lang="en-US" dirty="0" err="1"/>
              <a:t>okuwçy</a:t>
            </a:r>
            <a:r>
              <a:rPr lang="en-US" dirty="0"/>
              <a:t> </a:t>
            </a:r>
            <a:r>
              <a:rPr lang="en-US" dirty="0" err="1"/>
              <a:t>goşgynyň</a:t>
            </a:r>
            <a:r>
              <a:rPr lang="en-US" dirty="0"/>
              <a:t> </a:t>
            </a:r>
            <a:r>
              <a:rPr lang="en-US" dirty="0" err="1"/>
              <a:t>setirlerine</a:t>
            </a:r>
            <a:r>
              <a:rPr lang="en-US" dirty="0"/>
              <a:t> </a:t>
            </a:r>
            <a:r>
              <a:rPr lang="en-US" dirty="0" err="1"/>
              <a:t>gözüni</a:t>
            </a:r>
            <a:r>
              <a:rPr lang="en-US" dirty="0"/>
              <a:t> </a:t>
            </a:r>
            <a:r>
              <a:rPr lang="en-US" dirty="0" err="1"/>
              <a:t>aýlanda</a:t>
            </a:r>
            <a:r>
              <a:rPr lang="en-US" dirty="0"/>
              <a:t>, </a:t>
            </a:r>
            <a:r>
              <a:rPr lang="en-US" dirty="0" err="1"/>
              <a:t>onuň</a:t>
            </a:r>
            <a:r>
              <a:rPr lang="en-US" dirty="0"/>
              <a:t> </a:t>
            </a:r>
            <a:r>
              <a:rPr lang="en-US" dirty="0" err="1"/>
              <a:t>dowamy</a:t>
            </a:r>
            <a:r>
              <a:rPr lang="en-US" dirty="0"/>
              <a:t> </a:t>
            </a:r>
            <a:r>
              <a:rPr lang="en-US" dirty="0" err="1"/>
              <a:t>ýadyna</a:t>
            </a:r>
            <a:r>
              <a:rPr lang="en-US" dirty="0"/>
              <a:t> </a:t>
            </a:r>
            <a:r>
              <a:rPr lang="en-US" dirty="0" err="1"/>
              <a:t>düşýär</a:t>
            </a:r>
            <a:r>
              <a:rPr lang="en-US" dirty="0"/>
              <a:t>. Bu </a:t>
            </a:r>
            <a:r>
              <a:rPr lang="en-US" dirty="0" err="1"/>
              <a:t>ýada</a:t>
            </a:r>
            <a:r>
              <a:rPr lang="en-US" dirty="0"/>
              <a:t> </a:t>
            </a:r>
            <a:r>
              <a:rPr lang="en-US" dirty="0" err="1"/>
              <a:t>düşürmegiň</a:t>
            </a:r>
            <a:r>
              <a:rPr lang="en-US" dirty="0"/>
              <a:t> </a:t>
            </a:r>
            <a:r>
              <a:rPr lang="en-US" dirty="0" err="1"/>
              <a:t>birinji</a:t>
            </a:r>
            <a:r>
              <a:rPr lang="en-US" dirty="0"/>
              <a:t> </a:t>
            </a:r>
            <a:r>
              <a:rPr lang="en-US" dirty="0" err="1"/>
              <a:t>derejesidir</a:t>
            </a:r>
            <a:r>
              <a:rPr lang="en-US" dirty="0"/>
              <a:t>.</a:t>
            </a:r>
            <a:endParaRPr lang="ru-RU" dirty="0"/>
          </a:p>
          <a:p>
            <a:r>
              <a:rPr lang="en-US" b="1" dirty="0" err="1"/>
              <a:t>Hususy</a:t>
            </a:r>
            <a:r>
              <a:rPr lang="en-US" b="1" dirty="0"/>
              <a:t> </a:t>
            </a:r>
            <a:r>
              <a:rPr lang="en-US" b="1" dirty="0" err="1"/>
              <a:t>ýada</a:t>
            </a:r>
            <a:r>
              <a:rPr lang="en-US" b="1" dirty="0"/>
              <a:t> </a:t>
            </a:r>
            <a:r>
              <a:rPr lang="en-US" b="1" dirty="0" err="1"/>
              <a:t>düşürmek</a:t>
            </a:r>
            <a:r>
              <a:rPr lang="en-US" b="1" dirty="0"/>
              <a:t> </a:t>
            </a:r>
            <a:r>
              <a:rPr lang="en-US" dirty="0"/>
              <a:t>– </a:t>
            </a:r>
            <a:r>
              <a:rPr lang="en-US" dirty="0" err="1"/>
              <a:t>munuň</a:t>
            </a:r>
            <a:r>
              <a:rPr lang="en-US" dirty="0"/>
              <a:t> </a:t>
            </a:r>
            <a:r>
              <a:rPr lang="en-US" dirty="0" err="1"/>
              <a:t>özi</a:t>
            </a:r>
            <a:r>
              <a:rPr lang="en-US" dirty="0"/>
              <a:t> </a:t>
            </a:r>
            <a:r>
              <a:rPr lang="en-US" dirty="0" err="1"/>
              <a:t>adamyň</a:t>
            </a:r>
            <a:r>
              <a:rPr lang="en-US" dirty="0"/>
              <a:t> </a:t>
            </a:r>
            <a:r>
              <a:rPr lang="en-US" dirty="0" err="1"/>
              <a:t>ýeňil</a:t>
            </a:r>
            <a:r>
              <a:rPr lang="en-US" dirty="0"/>
              <a:t> </a:t>
            </a:r>
            <a:r>
              <a:rPr lang="en-US" dirty="0" err="1"/>
              <a:t>ýagdaýda</a:t>
            </a:r>
            <a:r>
              <a:rPr lang="en-US" dirty="0"/>
              <a:t>, </a:t>
            </a:r>
            <a:r>
              <a:rPr lang="en-US" dirty="0" err="1"/>
              <a:t>erk-isleg</a:t>
            </a:r>
            <a:r>
              <a:rPr lang="en-US" dirty="0"/>
              <a:t> </a:t>
            </a:r>
            <a:r>
              <a:rPr lang="en-US" dirty="0" err="1"/>
              <a:t>tagallasynyň</a:t>
            </a:r>
            <a:r>
              <a:rPr lang="en-US" dirty="0"/>
              <a:t> </a:t>
            </a:r>
            <a:r>
              <a:rPr lang="en-US" dirty="0" err="1"/>
              <a:t>bolmazlygy</a:t>
            </a:r>
            <a:r>
              <a:rPr lang="en-US" dirty="0"/>
              <a:t> </a:t>
            </a:r>
            <a:r>
              <a:rPr lang="en-US" dirty="0" err="1"/>
              <a:t>bilen</a:t>
            </a:r>
            <a:r>
              <a:rPr lang="en-US" dirty="0"/>
              <a:t> </a:t>
            </a:r>
            <a:r>
              <a:rPr lang="en-US" dirty="0" err="1"/>
              <a:t>ýadyna</a:t>
            </a:r>
            <a:r>
              <a:rPr lang="en-US" dirty="0"/>
              <a:t> </a:t>
            </a:r>
            <a:r>
              <a:rPr lang="en-US" dirty="0" err="1"/>
              <a:t>düşürmegidir</a:t>
            </a:r>
            <a:r>
              <a:rPr lang="en-US" dirty="0"/>
              <a:t>. </a:t>
            </a:r>
            <a:r>
              <a:rPr lang="en-US" dirty="0" err="1"/>
              <a:t>Käýagdaýlarda</a:t>
            </a:r>
            <a:r>
              <a:rPr lang="en-US" dirty="0"/>
              <a:t> </a:t>
            </a:r>
            <a:r>
              <a:rPr lang="en-US" dirty="0" err="1"/>
              <a:t>materialyň</a:t>
            </a:r>
            <a:r>
              <a:rPr lang="en-US" dirty="0"/>
              <a:t> </a:t>
            </a:r>
            <a:r>
              <a:rPr lang="en-US" dirty="0" err="1"/>
              <a:t>mazmuny</a:t>
            </a:r>
            <a:r>
              <a:rPr lang="en-US" dirty="0"/>
              <a:t> </a:t>
            </a:r>
            <a:r>
              <a:rPr lang="en-US" dirty="0" err="1"/>
              <a:t>öz-özünden</a:t>
            </a:r>
            <a:r>
              <a:rPr lang="en-US" dirty="0"/>
              <a:t> </a:t>
            </a:r>
            <a:r>
              <a:rPr lang="en-US" dirty="0" err="1"/>
              <a:t>ýadyňa</a:t>
            </a:r>
            <a:r>
              <a:rPr lang="en-US" dirty="0"/>
              <a:t> </a:t>
            </a:r>
            <a:r>
              <a:rPr lang="en-US" dirty="0" err="1"/>
              <a:t>düşýän</a:t>
            </a:r>
            <a:r>
              <a:rPr lang="en-US" dirty="0"/>
              <a:t> </a:t>
            </a:r>
            <a:r>
              <a:rPr lang="en-US" dirty="0" err="1"/>
              <a:t>ýaly</a:t>
            </a:r>
            <a:r>
              <a:rPr lang="en-US" dirty="0"/>
              <a:t> </a:t>
            </a:r>
            <a:r>
              <a:rPr lang="en-US" dirty="0" err="1"/>
              <a:t>duýulýar</a:t>
            </a:r>
            <a:r>
              <a:rPr lang="en-US" dirty="0"/>
              <a:t>. Adam </a:t>
            </a:r>
            <a:r>
              <a:rPr lang="en-US" dirty="0" err="1"/>
              <a:t>onçakly</a:t>
            </a:r>
            <a:r>
              <a:rPr lang="en-US" dirty="0"/>
              <a:t> </a:t>
            </a:r>
            <a:r>
              <a:rPr lang="en-US" dirty="0" err="1"/>
              <a:t>uly</a:t>
            </a:r>
            <a:r>
              <a:rPr lang="en-US" dirty="0"/>
              <a:t> </a:t>
            </a:r>
            <a:r>
              <a:rPr lang="en-US" dirty="0" err="1"/>
              <a:t>bolmadyk</a:t>
            </a:r>
            <a:r>
              <a:rPr lang="en-US" dirty="0"/>
              <a:t> </a:t>
            </a:r>
            <a:r>
              <a:rPr lang="en-US" dirty="0" err="1"/>
              <a:t>möçberdäki</a:t>
            </a:r>
            <a:r>
              <a:rPr lang="en-US" dirty="0"/>
              <a:t> </a:t>
            </a:r>
            <a:r>
              <a:rPr lang="en-US" dirty="0" err="1"/>
              <a:t>materialy</a:t>
            </a:r>
            <a:r>
              <a:rPr lang="en-US" dirty="0"/>
              <a:t> </a:t>
            </a:r>
            <a:r>
              <a:rPr lang="en-US" dirty="0" err="1"/>
              <a:t>ýadyna</a:t>
            </a:r>
            <a:r>
              <a:rPr lang="en-US" dirty="0"/>
              <a:t> </a:t>
            </a:r>
            <a:r>
              <a:rPr lang="en-US" dirty="0" err="1"/>
              <a:t>düşürýär</a:t>
            </a:r>
            <a:r>
              <a:rPr lang="en-US" dirty="0"/>
              <a:t>. </a:t>
            </a:r>
            <a:r>
              <a:rPr lang="en-US" dirty="0" err="1"/>
              <a:t>Mugallym</a:t>
            </a:r>
            <a:r>
              <a:rPr lang="en-US" dirty="0"/>
              <a:t> </a:t>
            </a:r>
            <a:r>
              <a:rPr lang="en-US" dirty="0" err="1"/>
              <a:t>temanyň</a:t>
            </a:r>
            <a:r>
              <a:rPr lang="en-US" dirty="0"/>
              <a:t> </a:t>
            </a:r>
            <a:r>
              <a:rPr lang="en-US" dirty="0" err="1"/>
              <a:t>mazmunyny</a:t>
            </a:r>
            <a:r>
              <a:rPr lang="en-US" dirty="0"/>
              <a:t> </a:t>
            </a:r>
            <a:r>
              <a:rPr lang="en-US" dirty="0" err="1"/>
              <a:t>konspektine</a:t>
            </a:r>
            <a:r>
              <a:rPr lang="en-US" dirty="0"/>
              <a:t> </a:t>
            </a:r>
            <a:r>
              <a:rPr lang="en-US" dirty="0" err="1"/>
              <a:t>seretmän</a:t>
            </a:r>
            <a:r>
              <a:rPr lang="en-US" dirty="0"/>
              <a:t> </a:t>
            </a:r>
            <a:r>
              <a:rPr lang="en-US" dirty="0" err="1"/>
              <a:t>yzygiderli</a:t>
            </a:r>
            <a:r>
              <a:rPr lang="en-US" dirty="0"/>
              <a:t> </a:t>
            </a:r>
            <a:r>
              <a:rPr lang="en-US" dirty="0" err="1"/>
              <a:t>saklamak</a:t>
            </a:r>
            <a:r>
              <a:rPr lang="en-US" dirty="0"/>
              <a:t> </a:t>
            </a:r>
            <a:r>
              <a:rPr lang="en-US" dirty="0" err="1"/>
              <a:t>üçin</a:t>
            </a:r>
            <a:r>
              <a:rPr lang="en-US" dirty="0"/>
              <a:t> </a:t>
            </a:r>
            <a:r>
              <a:rPr lang="en-US" dirty="0" err="1"/>
              <a:t>meýilnama</a:t>
            </a:r>
            <a:r>
              <a:rPr lang="en-US" dirty="0"/>
              <a:t> </a:t>
            </a:r>
            <a:r>
              <a:rPr lang="en-US" dirty="0" err="1"/>
              <a:t>seredip</a:t>
            </a:r>
            <a:r>
              <a:rPr lang="en-US" dirty="0"/>
              <a:t> </a:t>
            </a:r>
            <a:r>
              <a:rPr lang="en-US" dirty="0" err="1"/>
              <a:t>durýar</a:t>
            </a:r>
            <a:r>
              <a:rPr lang="en-US" dirty="0"/>
              <a:t>. Bu </a:t>
            </a:r>
            <a:r>
              <a:rPr lang="en-US" dirty="0" err="1"/>
              <a:t>bolsa</a:t>
            </a:r>
            <a:r>
              <a:rPr lang="en-US" dirty="0"/>
              <a:t> </a:t>
            </a:r>
            <a:r>
              <a:rPr lang="en-US" dirty="0" err="1"/>
              <a:t>ýada</a:t>
            </a:r>
            <a:r>
              <a:rPr lang="en-US" dirty="0"/>
              <a:t> </a:t>
            </a:r>
            <a:r>
              <a:rPr lang="en-US" dirty="0" err="1"/>
              <a:t>düşürmegiň</a:t>
            </a:r>
            <a:r>
              <a:rPr lang="en-US" dirty="0"/>
              <a:t> </a:t>
            </a:r>
            <a:r>
              <a:rPr lang="en-US" dirty="0" err="1"/>
              <a:t>ikinji</a:t>
            </a:r>
            <a:r>
              <a:rPr lang="en-US" dirty="0"/>
              <a:t> </a:t>
            </a:r>
            <a:r>
              <a:rPr lang="en-US" dirty="0" err="1"/>
              <a:t>derejesidir</a:t>
            </a:r>
            <a:r>
              <a:rPr lang="en-US" dirty="0"/>
              <a:t>. </a:t>
            </a:r>
            <a:r>
              <a:rPr lang="en-US" dirty="0" err="1"/>
              <a:t>Adamyň</a:t>
            </a:r>
            <a:r>
              <a:rPr lang="en-US" dirty="0"/>
              <a:t> </a:t>
            </a:r>
            <a:r>
              <a:rPr lang="en-US" dirty="0" err="1"/>
              <a:t>ýadynyň</a:t>
            </a:r>
            <a:r>
              <a:rPr lang="en-US" dirty="0"/>
              <a:t> </a:t>
            </a:r>
            <a:r>
              <a:rPr lang="en-US" dirty="0" err="1"/>
              <a:t>birnäçe</a:t>
            </a:r>
            <a:r>
              <a:rPr lang="en-US" dirty="0"/>
              <a:t> </a:t>
            </a:r>
            <a:r>
              <a:rPr lang="en-US" dirty="0" err="1"/>
              <a:t>görnüşlerini</a:t>
            </a:r>
            <a:r>
              <a:rPr lang="en-US" dirty="0"/>
              <a:t> </a:t>
            </a:r>
            <a:r>
              <a:rPr lang="en-US" dirty="0" err="1"/>
              <a:t>tapawutlandyryp</a:t>
            </a:r>
            <a:r>
              <a:rPr lang="en-US" dirty="0"/>
              <a:t> </a:t>
            </a:r>
            <a:r>
              <a:rPr lang="en-US" dirty="0" err="1"/>
              <a:t>görkezmek</a:t>
            </a:r>
            <a:r>
              <a:rPr lang="en-US" dirty="0"/>
              <a:t> </a:t>
            </a:r>
            <a:r>
              <a:rPr lang="en-US" dirty="0" err="1"/>
              <a:t>bolar</a:t>
            </a:r>
            <a:r>
              <a:rPr lang="en-US" dirty="0"/>
              <a:t>. 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6299224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70</TotalTime>
  <Words>1828</Words>
  <Application>Microsoft Office PowerPoint</Application>
  <PresentationFormat>Широкоэкранный</PresentationFormat>
  <Paragraphs>43</Paragraphs>
  <Slides>16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20" baseType="lpstr">
      <vt:lpstr>Arial</vt:lpstr>
      <vt:lpstr>Calibri</vt:lpstr>
      <vt:lpstr>Calibri Light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Lenovo</dc:creator>
  <cp:lastModifiedBy>Lenovo</cp:lastModifiedBy>
  <cp:revision>8</cp:revision>
  <dcterms:created xsi:type="dcterms:W3CDTF">2020-09-17T10:38:14Z</dcterms:created>
  <dcterms:modified xsi:type="dcterms:W3CDTF">2020-09-17T11:48:36Z</dcterms:modified>
</cp:coreProperties>
</file>