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19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108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161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7373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965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358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877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290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01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8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90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51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14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21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9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21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44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507EE-516C-4EA5-A1DB-E0E2CE16CA61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EAA20-E681-4989-8937-C6CC16EDAE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013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2323" y="465512"/>
            <a:ext cx="8791575" cy="1448406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14-nji </a:t>
            </a:r>
            <a:r>
              <a:rPr lang="en-US" dirty="0" err="1" smtClean="0">
                <a:solidFill>
                  <a:schemeClr val="bg1"/>
                </a:solidFill>
              </a:rPr>
              <a:t>tema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Maglumat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logistikasy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Picture 2" descr="D:\kitap\Häzirki zaman komp.teh\Ekonomika\prezentasiya\презентация 1\21-36-19-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322" y="2089175"/>
            <a:ext cx="8410601" cy="465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027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9675" y="308780"/>
            <a:ext cx="100679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Logistikada ştrih kodlary awtomatlaşdyrylan usulda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barabarlaşdyrmak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identifikasiýa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tehnologiýasynyň peýdalanylmagy logistika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iniň ähli tapgyrlarynda maddy akymlaryň dolandyrylyşyny düýpli gowulandyrmaga mümkinçilik berýär. Onuň esasy aýratynlyklaryny belläp geçeliň.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Önümçilikde: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her bir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ýerde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önümleriň we onuň toplaýyş bölekleriniň hereketini hasaba almagy we olaryň hereketine, şeýle hem tutuş kärhanada logistika prosesiniň ýagdaýyna gözegçiligiň ýeke-täk ulgamyny döretmek;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kömekçi işgärleriň we hasabat resminamalarynyň sanyny azaltmak, ýalňyşlary aradan aýyrmak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Ammar hojalygynda: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maddy akymyň hereketini awtomatlaşdyrylan usulda hasaba almak we gözegçilik 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maddy ätiýaçlyklary tükellemek işini awtomatlaşdyrmak;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maddy we maglumat akymlary bilen logistika amallarynda wagty tygşytlamak.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Söwdada: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maddy akymy hasaba almagyň ýeke-täk ulgamyny döretmek;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sargytlary awtomatlaşdyrmak we harytlary tükellemek;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satyn alyjylara hyzmat etmek üçin wagt döretmek. 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4996"/>
      </p:ext>
    </p:extLst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5376" y="216858"/>
            <a:ext cx="104775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Logistikanyň esasy wezipelerini çözmek üçin maglumatlary elektron usulda işlemek, ylmy funksional seljeriş we logistika amallaryny awtomatlaşdyrmaga mümkinçilik berýän tehn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logiýalar giňden ulanylmalydyr. Çig maly satyn almakdan başlap taýýar önümi ýerlemäge çenli maddy akymyň maglumat taýdan üpjünçiligi logistika hatarynyň bölümlerini birleşdirmek guraly bolup durýar.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Ol ýa-da beýleki waka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meselem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bazarda emele gelen täjirçilik ýagdaýy barada maglumatyň dessin alynmagy ýa-da haryt ibermek barada habar alynmagy firmanyň işiniň daşky gurşawynda bazardaky üstünligiň ýa-da şowsuzlygyň sebäbi bolup biler. Iki ýagdaýda hem maglumat üpjünçiliginiň toplumy birinji orunda çykyş edýär. Maglumatlaryň akymy baglaýjy sapaklar bolup, olara logistika ulgamynyň ähli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düzüm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bölekleri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düzülýär. Maglumat ulgamynyň döredilmegi kärhananyň içinde maglumatlar binýadynyň, kommunikasiýalaryň döredilmegini göz öňünde tutýar.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D:\kitap\Häzirki zaman komp.teh\Ekonomika\prezentasiya\презентация 1\21-34-46-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062" y="487082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1748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6350" y="474345"/>
            <a:ext cx="100965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logistikasy logistika menejmentiniň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wezipeleýin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ugruny üpjün edýän tutuş logistika ulgamynyň aýrylmaz bölegi bolup durýar. Maglumat logistikasyny öwrenmegiň obýekti maddy we maliýe akymlarynyň hereketini görkezýän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akymlary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bolup durýar. Maglumat logistikasy logistika ýörelgelerinden ugur almak bilen, tutuş guramany maglumat bilen üpjün etmek üçin ulanylýar. Maglumat logistikasynyň esasy maksady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 ulgamynyň ähli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düzüm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böleklerini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 </a:t>
            </a:r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möhletlerde gerek bolan möçberlerde </a:t>
            </a:r>
            <a:endParaRPr lang="en-US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 ýerinde maglumatlar bilen </a:t>
            </a:r>
            <a:endParaRPr lang="en-US" sz="2400" b="1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etmekden ybaradyr.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Maglumat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logistikasy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maddy akym bilen bilelikde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bolup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geçýän maglumatlar akymyny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guraýar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 kärhana üçin üpjünçiligi,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önümçiligi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 ýerlemegi baglanyşdyrýan </a:t>
            </a:r>
            <a:endParaRPr lang="en-US" sz="24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cs-CZ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möhüm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bölek bolup durýar.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D:\kitap\Häzirki zaman komp.teh\Ekonomika\prezentasiya\презентация 1\21-33-51-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290" y="2925546"/>
            <a:ext cx="4645560" cy="3181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49125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7775" y="765774"/>
            <a:ext cx="10789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Maglumatlar akymy maddy akym bilen emele getirilýär. Maglumatlar akymy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bu logistika amallaryny dolandyrmak, seljermek we gözegçilik etmek boýunça zerur bolan logistika ulgamynda, logistika ulgamy bilen daşarky gurşawyň arasynda aýlanyp duran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habarlaryň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jemidir. Maglumat akymy kagyz we elektron resminamalar (göterijiler) görnüşinde bolup biler.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 ulgamlarynda maglumat akymlarynyň özüne mahsus aýratynlyklary bardyr,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bu aýratynlyklar olary maglumat akymlarynyň beýleki ähli görnüşlerinden tapawutlandyrýar. Bu aýratynlyklar logistika ulgamlarynyň häsiýetine baglydyr. Logistika maglumat akymlarynyň şu häsiýetnamalary bardyr: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birmeňzeş dällik (logistika ulgamlarynda peýdalanylýan maglumatlar hil taýdan dürli-dürlüdir);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birlikleriň –maglumatlar bilen üpjün edijileriň köplügi;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birlikleriň –maglumatlar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sarp edijileriň köplügi;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maglumatlaryň ugurlaryna iş ýüzünde  syn etmegiň çylşyrymly we kyn bolmagy;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her bir ugur boýunça resminamalaryň birliginiň berilýän sanynyň köplügi.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597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450" y="754693"/>
            <a:ext cx="1022032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akymlary maddy akymlardan öňe geçip, onuň bilen bir wagtda ýa-da ondan soň bolup biler.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Şunda maglumat akymy maddy akymlar bilen bir tapara hem, gapma-garşy tarapa hem hereket edip bilerler. Maglumat akymynyň hereket edýän ýoly, umumy ýagdaýda, maddy akymyň hereket edýän ugry bilen gabat gelmän biler. Maglumat akymy şu görkezijiler bilen häsiýetlendirilýär: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ýüze çykan çeşmesi;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hereketiniň ugry;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bermegiň we kabul etmegiň tizligi;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akymyň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kuwwatlygy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intensiwligi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3" descr="D:\kitap\Häzirki zaman komp.teh\Ekonomika\prezentasiya\презентация 1\21-34-21-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0422" y="2992148"/>
            <a:ext cx="4706097" cy="352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1125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4925" y="474345"/>
            <a:ext cx="101441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logistika ulgamynyň möhüm bölegi bolup durýar we öňe gidýän dolandyryş çözgüdini kabul etmek üçin hyzmat edýär.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Gurama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yň maksatlary üçin basgançaklaryň dört derejesi (dolandyryş derejeleri) bölü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ni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 görkez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il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ýär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ony piramida görnüşinde göz öňüne getirip bolar. Her bir derejä belli bir maglumat laýyk gelýär.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ulgamynyň iň aşaky derejesi aýry-aýry ge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leşiklere we talaplara degişlidir. Şular ýaly hereketleriň mysallary – sargyt baradaky talaplar, sargytlary işlemek, ýükleri daşamagyň ýollaryny, ulagyň görnüşlerini kesgitlemek, harydyň iberilendigi, gelip gowşan ýük baradaky habarlar. Şu derejede maglumat akymynyň tizligi örän möhümdir. Hereket edýän işgärler gönüden-göni ýerine ýetirijilerdir.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006" y="4246404"/>
            <a:ext cx="2477961" cy="248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059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499" y="474345"/>
            <a:ext cx="101060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Islendik 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 maglumat ulgamy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elementleriň-bölekleriň jeminden durýar, olaryň arasynda belli bir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wezipeli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baglanyşyklar we gatnaşyklar ýola goýlandyr. Maglumat ulgamynyň gönüden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göni iş bölümi dolandyryş işgärleriniň awtomatlaşdyrylan iş ýeri, guramany dolandyryş ulgamynyň maglumatlar birligi ýa-da ýerine ýetirilýän maglumat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wezipeleriň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(işleriň, amallaryň) umumylygy bilen birleşen dolandyryş işgärleriniň aýrybaşgalaşdyrylan topary bolup biler.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 maglumat ulgamy –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interaktiw gurluş bolup, ol işgärleri, enjamlary we logistika ulgamynyň hereketini meýilnamalaşdyrmak, düzgünleşdirmek, gözegçilik etmek we seljermek üçin logistika menejmenti tarapyndan peýdalanylýan maglumat akymlary bilen birleşen </a:t>
            </a:r>
            <a:r>
              <a:rPr lang="ru-RU" sz="24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işleri</a:t>
            </a: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(tehnologiýalary) öz içine alýar.  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9853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47800" y="474345"/>
            <a:ext cx="101346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ulgamyny gurmagyň esasy ýörelgeleri: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ierarhiýa (wezipeleriň we maglumat çeşmelerini peýdalanmagyň tabynlygy);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maglumatlary birleşdirmek ýörelgesi (dürli derejede talaplary hasaba almak);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artykmaçlyk (ulgamy diňe bir gündelik wezipeleri däl, eýsem geljekki wezipeleri göz öňünde tutmak bilen guramak);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gizlinlik;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üýtgeýän talaplara uýgunlaşmak;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sazlaşyklylyk we maglumatlaryň bitewiligi (görkezijiler ulgamyny işläp taýýarlamak bilen kesgitlenýär, onda laýyk gelmeýän hereketleriň bolmagynyň we ýalňyş maglumatlaryň berilmeginiň mümkinçiligi aradan aýrylmalydyr);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cs-CZ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ulgamyň açyklygy (maglumatlaryň üstüni ýetirmek üçin).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948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47652" y="117693"/>
            <a:ext cx="10690166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Logistika maglumat ulgamyny döretmegiň maksatlary: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logistika ulgamynyň elementlerini dolandyryş çözgütlerini kabul etmek üçin gündelik maglumatlar bilen üpjün 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maglumatlaryň salgylaýynlygyny berjaý 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bazaryň talaplaryna laýyklykda kärhananyň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wezipelerini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giňeltmek</a:t>
            </a:r>
            <a:r>
              <a:rPr lang="cs-CZ" sz="20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 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derejesinde maglumat akymlary, öz gezeginde, üç topara bölünýär: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meýilnamalaýyn ulgamlar;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dispozitiw (ýa-da dispetçerçilik) ulgamlar;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 ýetiriş (ýa-da operatiw) ulgamlary.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Strategik häsiýetli uzak möhletli çözgütleri kabul etmek üçin 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meýilnamalaýyn maglumat ulgamlary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Çözülýän wezipeleriň arasynda şular bolup biler: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logistika hatarynyň böleklerini döretmek we olary amatly 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önümçiligi meýilnamalaşdyrmak;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ätiýaçlyklary umumy dolandyrmak;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tiýaçlyk gorlaryny dolandyrmak we beýleki wezipeler.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Dispozitiw </a:t>
            </a: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maglumat ulgamlary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aýratyn birligi dolandyrmak (meselem, ammary dolandyrmak) üçin şol birligiň derejesinde döredilýär. Bu ýerde şu wezipeler çözlüp bilner: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ätiýaçlyklary jikme-jik dolandyrmak (ammarda ýerleşdirilmeli ýerini kesgitlemek);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ammaryň içindäki ulaglara ygtyýar etmek;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sargytlar boýunça ýükleri seçip almak we olary toplamak, iberilýän ýükleri hasaba almak we beýleki wezipeler. 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–"/>
            </a:pP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914217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9</TotalTime>
  <Words>905</Words>
  <Application>Microsoft Office PowerPoint</Application>
  <PresentationFormat>Широкоэкранный</PresentationFormat>
  <Paragraphs>66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Tw Cen MT</vt:lpstr>
      <vt:lpstr>Контур</vt:lpstr>
      <vt:lpstr>14-nji tema. Maglumat logistikasy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14-nji tema. Maglumat logistikasy</dc:title>
  <dc:creator>Lenovo</dc:creator>
  <cp:lastModifiedBy>Lenovo</cp:lastModifiedBy>
  <cp:revision>4</cp:revision>
  <dcterms:created xsi:type="dcterms:W3CDTF">2021-03-18T06:48:44Z</dcterms:created>
  <dcterms:modified xsi:type="dcterms:W3CDTF">2021-03-18T06:57:54Z</dcterms:modified>
</cp:coreProperties>
</file>