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588" r:id="rId1"/>
    <p:sldMasterId id="2147484603" r:id="rId2"/>
  </p:sldMasterIdLst>
  <p:notesMasterIdLst>
    <p:notesMasterId r:id="rId14"/>
  </p:notesMasterIdLst>
  <p:sldIdLst>
    <p:sldId id="376" r:id="rId3"/>
    <p:sldId id="378" r:id="rId4"/>
    <p:sldId id="445" r:id="rId5"/>
    <p:sldId id="446" r:id="rId6"/>
    <p:sldId id="447" r:id="rId7"/>
    <p:sldId id="448" r:id="rId8"/>
    <p:sldId id="449" r:id="rId9"/>
    <p:sldId id="450" r:id="rId10"/>
    <p:sldId id="451" r:id="rId11"/>
    <p:sldId id="452" r:id="rId12"/>
    <p:sldId id="397" r:id="rId13"/>
  </p:sldIdLst>
  <p:sldSz cx="9144000" cy="5143500" type="screen16x9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3429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685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0287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1714500" algn="l" defTabSz="6858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057400" algn="l" defTabSz="6858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2400300" algn="l" defTabSz="6858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2743200" algn="l" defTabSz="6858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40C"/>
    <a:srgbClr val="B1A500"/>
    <a:srgbClr val="85FFBC"/>
    <a:srgbClr val="B6F6CB"/>
    <a:srgbClr val="7DFFB8"/>
    <a:srgbClr val="CDFFE4"/>
    <a:srgbClr val="0043C8"/>
    <a:srgbClr val="001236"/>
    <a:srgbClr val="69FFAD"/>
    <a:srgbClr val="7296E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985" autoAdjust="0"/>
    <p:restoredTop sz="94291" autoAdjust="0"/>
  </p:normalViewPr>
  <p:slideViewPr>
    <p:cSldViewPr>
      <p:cViewPr varScale="1">
        <p:scale>
          <a:sx n="101" d="100"/>
          <a:sy n="101" d="100"/>
        </p:scale>
        <p:origin x="846" y="108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presProps" Target="pres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ABD13AB-C845-4381-BD3E-86619E8E7EF0}" type="datetimeFigureOut">
              <a:rPr lang="ru-RU" smtClean="0"/>
              <a:pPr/>
              <a:t>01.09.2021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455B841-ED4F-4E02-82FF-AF5D10BC99B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345026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173355" y="182881"/>
            <a:ext cx="8793480" cy="4783454"/>
          </a:xfrm>
          <a:prstGeom prst="rect">
            <a:avLst/>
          </a:prstGeom>
          <a:solidFill>
            <a:schemeClr val="accent1"/>
          </a:solidFill>
          <a:ln w="1270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32485" y="661782"/>
            <a:ext cx="7475220" cy="219456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5400" b="1" cap="all" baseline="0">
                <a:solidFill>
                  <a:srgbClr val="FFFF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82148" y="2902226"/>
            <a:ext cx="6575895" cy="1041124"/>
          </a:xfrm>
        </p:spPr>
        <p:txBody>
          <a:bodyPr>
            <a:normAutofit/>
          </a:bodyPr>
          <a:lstStyle>
            <a:lvl1pPr marL="0" indent="0" algn="ctr">
              <a:buNone/>
              <a:defRPr sz="1650">
                <a:solidFill>
                  <a:srgbClr val="FFFFFF"/>
                </a:solidFill>
              </a:defRPr>
            </a:lvl1pPr>
            <a:lvl2pPr marL="342900" indent="0" algn="ctr">
              <a:buNone/>
              <a:defRPr sz="1650"/>
            </a:lvl2pPr>
            <a:lvl3pPr marL="685800" indent="0" algn="ctr">
              <a:buNone/>
              <a:defRPr sz="1650"/>
            </a:lvl3pPr>
            <a:lvl4pPr marL="1028700" indent="0" algn="ctr">
              <a:buNone/>
              <a:defRPr sz="1500"/>
            </a:lvl4pPr>
            <a:lvl5pPr marL="1371600" indent="0" algn="ctr">
              <a:buNone/>
              <a:defRPr sz="1500"/>
            </a:lvl5pPr>
            <a:lvl6pPr marL="1714500" indent="0" algn="ctr">
              <a:buNone/>
              <a:defRPr sz="1500"/>
            </a:lvl6pPr>
            <a:lvl7pPr marL="2057400" indent="0" algn="ctr">
              <a:buNone/>
              <a:defRPr sz="1500"/>
            </a:lvl7pPr>
            <a:lvl8pPr marL="2400300" indent="0" algn="ctr">
              <a:buNone/>
              <a:defRPr sz="1500"/>
            </a:lvl8pPr>
            <a:lvl9pPr marL="2743200" indent="0" algn="ctr">
              <a:buNone/>
              <a:defRPr sz="15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494E732E-2327-4FFF-A99B-62D1F06EDE6D}" type="datetimeFigureOut">
              <a:rPr lang="en-US" smtClean="0"/>
              <a:pPr>
                <a:defRPr/>
              </a:pPr>
              <a:t>9/1/2021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A839BEA6-2E83-4D5E-A4F9-43B1E2649947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1483995" y="2800350"/>
            <a:ext cx="6172201" cy="0"/>
          </a:xfrm>
          <a:prstGeom prst="line">
            <a:avLst/>
          </a:prstGeom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534505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94E732E-2327-4FFF-A99B-62D1F06EDE6D}" type="datetimeFigureOut">
              <a:rPr lang="en-US" smtClean="0"/>
              <a:pPr>
                <a:defRPr/>
              </a:pPr>
              <a:t>9/1/2021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839BEA6-2E83-4D5E-A4F9-43B1E2649947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73664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571500"/>
            <a:ext cx="1743075" cy="4057650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57250" y="571500"/>
            <a:ext cx="5572125" cy="405765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94E732E-2327-4FFF-A99B-62D1F06EDE6D}" type="datetimeFigureOut">
              <a:rPr lang="en-US" smtClean="0"/>
              <a:pPr>
                <a:defRPr/>
              </a:pPr>
              <a:t>9/1/2021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839BEA6-2E83-4D5E-A4F9-43B1E2649947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834421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emanyň ad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94E732E-2327-4FFF-A99B-62D1F06EDE6D}" type="datetimeFigureOut">
              <a:rPr lang="en-US" smtClean="0"/>
              <a:pPr>
                <a:defRPr/>
              </a:pPr>
              <a:t>9/1/2021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839BEA6-2E83-4D5E-A4F9-43B1E2649947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3" name="Заголовок 12"/>
          <p:cNvSpPr>
            <a:spLocks noGrp="1"/>
          </p:cNvSpPr>
          <p:nvPr>
            <p:ph type="title" hasCustomPrompt="1"/>
          </p:nvPr>
        </p:nvSpPr>
        <p:spPr>
          <a:xfrm>
            <a:off x="628650" y="2074666"/>
            <a:ext cx="7886700" cy="994172"/>
          </a:xfrm>
        </p:spPr>
        <p:txBody>
          <a:bodyPr/>
          <a:lstStyle>
            <a:lvl1pPr algn="ctr">
              <a:lnSpc>
                <a:spcPct val="100000"/>
              </a:lnSpc>
              <a:defRPr b="1">
                <a:solidFill>
                  <a:srgbClr val="00B050"/>
                </a:solidFill>
              </a:defRPr>
            </a:lvl1pPr>
          </a:lstStyle>
          <a:p>
            <a:r>
              <a:rPr lang="ru-RU" dirty="0"/>
              <a:t>TEMANYŇ ADY</a:t>
            </a:r>
          </a:p>
        </p:txBody>
      </p:sp>
    </p:spTree>
    <p:extLst>
      <p:ext uri="{BB962C8B-B14F-4D97-AF65-F5344CB8AC3E}">
        <p14:creationId xmlns:p14="http://schemas.microsoft.com/office/powerpoint/2010/main" val="296391222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orag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94E732E-2327-4FFF-A99B-62D1F06EDE6D}" type="datetimeFigureOut">
              <a:rPr lang="en-US" smtClean="0"/>
              <a:pPr>
                <a:defRPr/>
              </a:pPr>
              <a:t>9/1/2021</a:t>
            </a:fld>
            <a:endParaRPr lang="en-US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839BEA6-2E83-4D5E-A4F9-43B1E2649947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336431" y="273846"/>
            <a:ext cx="8462513" cy="994172"/>
          </a:xfrm>
        </p:spPr>
        <p:txBody>
          <a:bodyPr/>
          <a:lstStyle>
            <a:lvl1pPr algn="ctr">
              <a:defRPr b="1">
                <a:solidFill>
                  <a:srgbClr val="00B050"/>
                </a:solidFill>
              </a:defRPr>
            </a:lvl1pPr>
          </a:lstStyle>
          <a:p>
            <a:r>
              <a:rPr lang="tk-TM" dirty="0"/>
              <a:t>SORAGLAR:</a:t>
            </a:r>
            <a:endParaRPr lang="ru-RU" dirty="0"/>
          </a:p>
        </p:txBody>
      </p:sp>
      <p:sp>
        <p:nvSpPr>
          <p:cNvPr id="11" name="Текст 10"/>
          <p:cNvSpPr>
            <a:spLocks noGrp="1"/>
          </p:cNvSpPr>
          <p:nvPr>
            <p:ph type="body" sz="quarter" idx="13" hasCustomPrompt="1"/>
          </p:nvPr>
        </p:nvSpPr>
        <p:spPr>
          <a:xfrm>
            <a:off x="336947" y="1268017"/>
            <a:ext cx="8461997" cy="3390248"/>
          </a:xfrm>
        </p:spPr>
        <p:txBody>
          <a:bodyPr>
            <a:normAutofit/>
          </a:bodyPr>
          <a:lstStyle>
            <a:lvl1pPr marL="289322" indent="-289322">
              <a:buClr>
                <a:srgbClr val="00B050"/>
              </a:buClr>
              <a:buFont typeface="+mj-lt"/>
              <a:buAutoNum type="arabicPeriod"/>
              <a:defRPr sz="1800" baseline="0"/>
            </a:lvl1pPr>
            <a:lvl2pPr marL="514313" indent="-257175">
              <a:buFont typeface="+mj-lt"/>
              <a:buAutoNum type="arabicPeriod"/>
              <a:defRPr/>
            </a:lvl2pPr>
            <a:lvl3pPr marL="771448" indent="-257175">
              <a:buFont typeface="+mj-lt"/>
              <a:buAutoNum type="arabicPeriod"/>
              <a:defRPr/>
            </a:lvl3pPr>
            <a:lvl4pPr marL="964289" indent="-192881">
              <a:buFont typeface="+mj-lt"/>
              <a:buAutoNum type="arabicPeriod"/>
              <a:defRPr/>
            </a:lvl4pPr>
            <a:lvl5pPr marL="1221425" indent="-192881">
              <a:buFont typeface="+mj-lt"/>
              <a:buAutoNum type="arabicPeriod"/>
              <a:defRPr/>
            </a:lvl5pPr>
          </a:lstStyle>
          <a:p>
            <a:pPr lvl="0"/>
            <a:r>
              <a:rPr lang="tk-TM" dirty="0"/>
              <a:t>1-nji sorag nusga</a:t>
            </a:r>
          </a:p>
          <a:p>
            <a:pPr lvl="0"/>
            <a:r>
              <a:rPr lang="tk-TM" dirty="0"/>
              <a:t>2-nji sorag nusga</a:t>
            </a:r>
          </a:p>
          <a:p>
            <a:pPr lvl="0"/>
            <a:r>
              <a:rPr lang="tk-TM" dirty="0"/>
              <a:t>3-nji sorag nusga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6651250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Boş li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94E732E-2327-4FFF-A99B-62D1F06EDE6D}" type="datetimeFigureOut">
              <a:rPr lang="en-US" smtClean="0"/>
              <a:pPr>
                <a:defRPr/>
              </a:pPr>
              <a:t>9/1/2021</a:t>
            </a:fld>
            <a:endParaRPr lang="en-US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839BEA6-2E83-4D5E-A4F9-43B1E2649947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2627378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6350"/>
            <a:ext cx="9144000" cy="5149850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300" y="1803400"/>
            <a:ext cx="5825202" cy="1234727"/>
          </a:xfrm>
        </p:spPr>
        <p:txBody>
          <a:bodyPr anchor="b">
            <a:noAutofit/>
          </a:bodyPr>
          <a:lstStyle>
            <a:lvl1pPr algn="r">
              <a:defRPr sz="405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300" y="3038125"/>
            <a:ext cx="5825202" cy="822674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01.09.2021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682028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01.09.2021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133059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1" y="2025651"/>
            <a:ext cx="6447501" cy="1369936"/>
          </a:xfrm>
        </p:spPr>
        <p:txBody>
          <a:bodyPr anchor="b"/>
          <a:lstStyle>
            <a:lvl1pPr algn="l">
              <a:defRPr sz="3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1" y="3395586"/>
            <a:ext cx="6447501" cy="645300"/>
          </a:xfrm>
        </p:spPr>
        <p:txBody>
          <a:bodyPr anchor="t"/>
          <a:lstStyle>
            <a:lvl1pPr marL="0" indent="0" algn="l">
              <a:buNone/>
              <a:defRPr sz="15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01.09.2021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940605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08001" y="1620442"/>
            <a:ext cx="3138026" cy="2910579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17477" y="1620442"/>
            <a:ext cx="3138026" cy="291058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01.09.2021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20360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6809" y="1620737"/>
            <a:ext cx="3139217" cy="432197"/>
          </a:xfrm>
        </p:spPr>
        <p:txBody>
          <a:bodyPr anchor="b">
            <a:noAutofit/>
          </a:bodyPr>
          <a:lstStyle>
            <a:lvl1pPr marL="0" indent="0">
              <a:buNone/>
              <a:defRPr sz="1800" b="0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6809" y="2052934"/>
            <a:ext cx="3139217" cy="2478088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16287" y="1620737"/>
            <a:ext cx="3139214" cy="432197"/>
          </a:xfrm>
        </p:spPr>
        <p:txBody>
          <a:bodyPr anchor="b">
            <a:noAutofit/>
          </a:bodyPr>
          <a:lstStyle>
            <a:lvl1pPr marL="0" indent="0">
              <a:buNone/>
              <a:defRPr sz="1800" b="0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16288" y="2052934"/>
            <a:ext cx="3139213" cy="2478088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01.09.2021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72430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94E732E-2327-4FFF-A99B-62D1F06EDE6D}" type="datetimeFigureOut">
              <a:rPr lang="en-US" smtClean="0"/>
              <a:pPr>
                <a:defRPr/>
              </a:pPr>
              <a:t>9/1/2021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839BEA6-2E83-4D5E-A4F9-43B1E2649947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009129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1" y="457200"/>
            <a:ext cx="6447501" cy="9906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01.09.2021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845957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01.09.2021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453021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1" y="1123953"/>
            <a:ext cx="2890896" cy="958850"/>
          </a:xfrm>
        </p:spPr>
        <p:txBody>
          <a:bodyPr anchor="b">
            <a:normAutofit/>
          </a:bodyPr>
          <a:lstStyle>
            <a:lvl1pPr>
              <a:defRPr sz="15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0346" y="386193"/>
            <a:ext cx="3385156" cy="4144828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8001" y="2082802"/>
            <a:ext cx="2890896" cy="1938337"/>
          </a:xfrm>
        </p:spPr>
        <p:txBody>
          <a:bodyPr>
            <a:normAutofit/>
          </a:bodyPr>
          <a:lstStyle>
            <a:lvl1pPr marL="0" indent="0">
              <a:buNone/>
              <a:defRPr sz="1050"/>
            </a:lvl1pPr>
            <a:lvl2pPr marL="342797" indent="0">
              <a:buNone/>
              <a:defRPr sz="1050"/>
            </a:lvl2pPr>
            <a:lvl3pPr marL="685595" indent="0">
              <a:buNone/>
              <a:defRPr sz="900"/>
            </a:lvl3pPr>
            <a:lvl4pPr marL="1028392" indent="0">
              <a:buNone/>
              <a:defRPr sz="750"/>
            </a:lvl4pPr>
            <a:lvl5pPr marL="1371188" indent="0">
              <a:buNone/>
              <a:defRPr sz="750"/>
            </a:lvl5pPr>
            <a:lvl6pPr marL="1713986" indent="0">
              <a:buNone/>
              <a:defRPr sz="750"/>
            </a:lvl6pPr>
            <a:lvl7pPr marL="2056783" indent="0">
              <a:buNone/>
              <a:defRPr sz="750"/>
            </a:lvl7pPr>
            <a:lvl8pPr marL="2399580" indent="0">
              <a:buNone/>
              <a:defRPr sz="750"/>
            </a:lvl8pPr>
            <a:lvl9pPr marL="2742377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01.09.2021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157751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1" y="3600450"/>
            <a:ext cx="6447500" cy="425054"/>
          </a:xfrm>
        </p:spPr>
        <p:txBody>
          <a:bodyPr anchor="b">
            <a:normAutofit/>
          </a:bodyPr>
          <a:lstStyle>
            <a:lvl1pPr algn="l">
              <a:defRPr sz="1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08001" y="457200"/>
            <a:ext cx="6447501" cy="2884289"/>
          </a:xfrm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8001" y="4025504"/>
            <a:ext cx="6447500" cy="505518"/>
          </a:xfrm>
        </p:spPr>
        <p:txBody>
          <a:bodyPr>
            <a:normAutofit/>
          </a:bodyPr>
          <a:lstStyle>
            <a:lvl1pPr marL="0" indent="0">
              <a:buNone/>
              <a:defRPr sz="90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01.09.2021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54674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1" y="457200"/>
            <a:ext cx="6447501" cy="2552700"/>
          </a:xfrm>
        </p:spPr>
        <p:txBody>
          <a:bodyPr anchor="ctr">
            <a:normAutofit/>
          </a:bodyPr>
          <a:lstStyle>
            <a:lvl1pPr algn="l">
              <a:defRPr sz="33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1" y="3352800"/>
            <a:ext cx="6447501" cy="1178222"/>
          </a:xfrm>
        </p:spPr>
        <p:txBody>
          <a:bodyPr anchor="ctr">
            <a:normAutofit/>
          </a:bodyPr>
          <a:lstStyle>
            <a:lvl1pPr marL="0" indent="0" algn="l">
              <a:buNone/>
              <a:defRPr sz="135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defTabSz="685800" fontAlgn="auto">
                <a:spcBef>
                  <a:spcPts val="0"/>
                </a:spcBef>
                <a:spcAft>
                  <a:spcPts val="0"/>
                </a:spcAft>
              </a:pPr>
              <a:t>01.09.2021</a:t>
            </a:fld>
            <a:endParaRPr lang="ru-RU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endParaRPr lang="ru-RU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defTabSz="685800"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2764352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8500" y="457200"/>
            <a:ext cx="6070601" cy="2266950"/>
          </a:xfrm>
        </p:spPr>
        <p:txBody>
          <a:bodyPr anchor="ctr">
            <a:normAutofit/>
          </a:bodyPr>
          <a:lstStyle>
            <a:lvl1pPr algn="l">
              <a:defRPr sz="33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024604" y="2724150"/>
            <a:ext cx="5418393" cy="28575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342900" indent="0">
              <a:buFontTx/>
              <a:buNone/>
              <a:defRPr/>
            </a:lvl2pPr>
            <a:lvl3pPr marL="685800" indent="0">
              <a:buFontTx/>
              <a:buNone/>
              <a:defRPr/>
            </a:lvl3pPr>
            <a:lvl4pPr marL="1028700" indent="0">
              <a:buFontTx/>
              <a:buNone/>
              <a:defRPr/>
            </a:lvl4pPr>
            <a:lvl5pPr marL="13716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1" y="3352800"/>
            <a:ext cx="6447501" cy="1178222"/>
          </a:xfrm>
        </p:spPr>
        <p:txBody>
          <a:bodyPr anchor="ctr">
            <a:normAutofit/>
          </a:bodyPr>
          <a:lstStyle>
            <a:lvl1pPr marL="0" indent="0" algn="l">
              <a:buNone/>
              <a:defRPr sz="135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defTabSz="685800" fontAlgn="auto">
                <a:spcBef>
                  <a:spcPts val="0"/>
                </a:spcBef>
                <a:spcAft>
                  <a:spcPts val="0"/>
                </a:spcAft>
              </a:pPr>
              <a:t>01.09.2021</a:t>
            </a:fld>
            <a:endParaRPr lang="ru-RU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endParaRPr lang="ru-RU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defTabSz="685800"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406403" y="592784"/>
            <a:ext cx="457200" cy="438582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/>
          <a:p>
            <a:pPr lvl="0"/>
            <a:r>
              <a:rPr lang="en-US" sz="6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6669758" y="2164917"/>
            <a:ext cx="457200" cy="438582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/>
          <a:p>
            <a:pPr lvl="0"/>
            <a:r>
              <a:rPr lang="en-US" sz="6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56717421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1" y="1448991"/>
            <a:ext cx="6447501" cy="1946595"/>
          </a:xfrm>
        </p:spPr>
        <p:txBody>
          <a:bodyPr anchor="b">
            <a:normAutofit/>
          </a:bodyPr>
          <a:lstStyle>
            <a:lvl1pPr algn="l">
              <a:defRPr sz="33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1" y="3395586"/>
            <a:ext cx="6447501" cy="1135436"/>
          </a:xfrm>
        </p:spPr>
        <p:txBody>
          <a:bodyPr anchor="t">
            <a:normAutofit/>
          </a:bodyPr>
          <a:lstStyle>
            <a:lvl1pPr marL="0" indent="0" algn="l">
              <a:buNone/>
              <a:defRPr sz="135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defTabSz="685800" fontAlgn="auto">
                <a:spcBef>
                  <a:spcPts val="0"/>
                </a:spcBef>
                <a:spcAft>
                  <a:spcPts val="0"/>
                </a:spcAft>
              </a:pPr>
              <a:t>01.09.2021</a:t>
            </a:fld>
            <a:endParaRPr lang="ru-RU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endParaRPr lang="ru-RU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defTabSz="685800"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0327311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8500" y="457200"/>
            <a:ext cx="6070601" cy="2266950"/>
          </a:xfrm>
        </p:spPr>
        <p:txBody>
          <a:bodyPr anchor="ctr">
            <a:normAutofit/>
          </a:bodyPr>
          <a:lstStyle>
            <a:lvl1pPr algn="l">
              <a:defRPr sz="33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507999" y="3009900"/>
            <a:ext cx="6447502" cy="385686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42900" indent="0">
              <a:buFontTx/>
              <a:buNone/>
              <a:defRPr/>
            </a:lvl2pPr>
            <a:lvl3pPr marL="685800" indent="0">
              <a:buFontTx/>
              <a:buNone/>
              <a:defRPr/>
            </a:lvl3pPr>
            <a:lvl4pPr marL="1028700" indent="0">
              <a:buFontTx/>
              <a:buNone/>
              <a:defRPr/>
            </a:lvl4pPr>
            <a:lvl5pPr marL="13716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1" y="3395586"/>
            <a:ext cx="6447501" cy="1135436"/>
          </a:xfrm>
        </p:spPr>
        <p:txBody>
          <a:bodyPr anchor="t">
            <a:normAutofit/>
          </a:bodyPr>
          <a:lstStyle>
            <a:lvl1pPr marL="0" indent="0" algn="l">
              <a:buNone/>
              <a:defRPr sz="135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defTabSz="685800" fontAlgn="auto">
                <a:spcBef>
                  <a:spcPts val="0"/>
                </a:spcBef>
                <a:spcAft>
                  <a:spcPts val="0"/>
                </a:spcAft>
              </a:pPr>
              <a:t>01.09.2021</a:t>
            </a:fld>
            <a:endParaRPr lang="ru-RU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endParaRPr lang="ru-RU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defTabSz="685800"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406403" y="592784"/>
            <a:ext cx="457200" cy="438582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/>
          <a:p>
            <a:pPr lvl="0"/>
            <a:r>
              <a:rPr lang="en-US" sz="6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669758" y="2164917"/>
            <a:ext cx="457200" cy="438582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/>
          <a:p>
            <a:pPr lvl="0"/>
            <a:r>
              <a:rPr lang="en-US" sz="6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4966776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50" y="457200"/>
            <a:ext cx="6441152" cy="2266950"/>
          </a:xfrm>
        </p:spPr>
        <p:txBody>
          <a:bodyPr anchor="ctr">
            <a:normAutofit/>
          </a:bodyPr>
          <a:lstStyle>
            <a:lvl1pPr algn="l">
              <a:defRPr sz="33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507999" y="3009900"/>
            <a:ext cx="6447502" cy="385686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1800">
                <a:solidFill>
                  <a:schemeClr val="accent1"/>
                </a:solidFill>
              </a:defRPr>
            </a:lvl1pPr>
            <a:lvl2pPr marL="342900" indent="0">
              <a:buFontTx/>
              <a:buNone/>
              <a:defRPr/>
            </a:lvl2pPr>
            <a:lvl3pPr marL="685800" indent="0">
              <a:buFontTx/>
              <a:buNone/>
              <a:defRPr/>
            </a:lvl3pPr>
            <a:lvl4pPr marL="1028700" indent="0">
              <a:buFontTx/>
              <a:buNone/>
              <a:defRPr/>
            </a:lvl4pPr>
            <a:lvl5pPr marL="13716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1" y="3395586"/>
            <a:ext cx="6447501" cy="1135436"/>
          </a:xfrm>
        </p:spPr>
        <p:txBody>
          <a:bodyPr anchor="t">
            <a:normAutofit/>
          </a:bodyPr>
          <a:lstStyle>
            <a:lvl1pPr marL="0" indent="0" algn="l">
              <a:buNone/>
              <a:defRPr sz="135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defTabSz="685800" fontAlgn="auto">
                <a:spcBef>
                  <a:spcPts val="0"/>
                </a:spcBef>
                <a:spcAft>
                  <a:spcPts val="0"/>
                </a:spcAft>
              </a:pPr>
              <a:t>01.09.2021</a:t>
            </a:fld>
            <a:endParaRPr lang="ru-RU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endParaRPr lang="ru-RU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defTabSz="685800"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4788430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01.09.2021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43218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9818" y="880181"/>
            <a:ext cx="7475220" cy="2194560"/>
          </a:xfrm>
        </p:spPr>
        <p:txBody>
          <a:bodyPr anchor="b">
            <a:noAutofit/>
          </a:bodyPr>
          <a:lstStyle>
            <a:lvl1pPr algn="ctr">
              <a:lnSpc>
                <a:spcPct val="85000"/>
              </a:lnSpc>
              <a:defRPr sz="5400" b="0" cap="all" baseline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82446" y="3115890"/>
            <a:ext cx="6576822" cy="1022855"/>
          </a:xfrm>
        </p:spPr>
        <p:txBody>
          <a:bodyPr anchor="t">
            <a:normAutofit/>
          </a:bodyPr>
          <a:lstStyle>
            <a:lvl1pPr marL="0" indent="0" algn="ctr">
              <a:buNone/>
              <a:defRPr sz="1650">
                <a:solidFill>
                  <a:schemeClr val="accent1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94E732E-2327-4FFF-A99B-62D1F06EDE6D}" type="datetimeFigureOut">
              <a:rPr lang="en-US" smtClean="0"/>
              <a:pPr>
                <a:defRPr/>
              </a:pPr>
              <a:t>9/1/2021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839BEA6-2E83-4D5E-A4F9-43B1E2649947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cxnSp>
        <p:nvCxnSpPr>
          <p:cNvPr id="7" name="Straight Connector 6"/>
          <p:cNvCxnSpPr/>
          <p:nvPr/>
        </p:nvCxnSpPr>
        <p:spPr>
          <a:xfrm>
            <a:off x="1485900" y="3015306"/>
            <a:ext cx="6172201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7273314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5755" y="457200"/>
            <a:ext cx="978557" cy="3938588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08001" y="457200"/>
            <a:ext cx="5295113" cy="393858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01.09.2021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1007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57250" y="1543049"/>
            <a:ext cx="3566160" cy="3017520"/>
          </a:xfrm>
        </p:spPr>
        <p:txBody>
          <a:bodyPr/>
          <a:lstStyle>
            <a:lvl1pPr>
              <a:defRPr sz="165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00709" y="1543050"/>
            <a:ext cx="3566160" cy="3017520"/>
          </a:xfrm>
        </p:spPr>
        <p:txBody>
          <a:bodyPr/>
          <a:lstStyle>
            <a:lvl1pPr>
              <a:defRPr sz="165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94E732E-2327-4FFF-A99B-62D1F06EDE6D}" type="datetimeFigureOut">
              <a:rPr lang="en-US" smtClean="0"/>
              <a:pPr>
                <a:defRPr/>
              </a:pPr>
              <a:t>9/1/2021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839BEA6-2E83-4D5E-A4F9-43B1E2649947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00604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7250" y="1501133"/>
            <a:ext cx="3566160" cy="58293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57250" y="2041112"/>
            <a:ext cx="3566160" cy="2537460"/>
          </a:xfrm>
        </p:spPr>
        <p:txBody>
          <a:bodyPr/>
          <a:lstStyle>
            <a:lvl1pPr>
              <a:defRPr sz="165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01880" y="1499274"/>
            <a:ext cx="3566160" cy="58293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01880" y="2039492"/>
            <a:ext cx="3566160" cy="2537460"/>
          </a:xfrm>
        </p:spPr>
        <p:txBody>
          <a:bodyPr/>
          <a:lstStyle>
            <a:lvl1pPr>
              <a:defRPr sz="165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94E732E-2327-4FFF-A99B-62D1F06EDE6D}" type="datetimeFigureOut">
              <a:rPr lang="en-US" smtClean="0"/>
              <a:pPr>
                <a:defRPr/>
              </a:pPr>
              <a:t>9/1/2021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839BEA6-2E83-4D5E-A4F9-43B1E2649947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2184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94E732E-2327-4FFF-A99B-62D1F06EDE6D}" type="datetimeFigureOut">
              <a:rPr lang="en-US" smtClean="0"/>
              <a:pPr>
                <a:defRPr/>
              </a:pPr>
              <a:t>9/1/2021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839BEA6-2E83-4D5E-A4F9-43B1E2649947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80021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94E732E-2327-4FFF-A99B-62D1F06EDE6D}" type="datetimeFigureOut">
              <a:rPr lang="en-US" smtClean="0"/>
              <a:pPr>
                <a:defRPr/>
              </a:pPr>
              <a:t>9/1/2021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839BEA6-2E83-4D5E-A4F9-43B1E2649947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95786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7250" y="822960"/>
            <a:ext cx="2948940" cy="130302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30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89119" y="822960"/>
            <a:ext cx="3909060" cy="3497580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7250" y="2125980"/>
            <a:ext cx="2948940" cy="22631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750"/>
              </a:spcBef>
              <a:buNone/>
              <a:defRPr sz="1275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94E732E-2327-4FFF-A99B-62D1F06EDE6D}" type="datetimeFigureOut">
              <a:rPr lang="en-US" smtClean="0"/>
              <a:pPr>
                <a:defRPr/>
              </a:pPr>
              <a:t>9/1/2021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839BEA6-2E83-4D5E-A4F9-43B1E2649947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3933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7250" y="822960"/>
            <a:ext cx="2948940" cy="130302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30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059936" y="802385"/>
            <a:ext cx="4574286" cy="3600450"/>
          </a:xfrm>
        </p:spPr>
        <p:txBody>
          <a:bodyPr lIns="274320" tIns="182880" anchor="t">
            <a:normAutofit/>
          </a:bodyPr>
          <a:lstStyle>
            <a:lvl1pPr marL="0" indent="0">
              <a:buNone/>
              <a:defRPr sz="21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7250" y="2125980"/>
            <a:ext cx="2948940" cy="216027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750"/>
              </a:spcBef>
              <a:buNone/>
              <a:defRPr sz="1275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94E732E-2327-4FFF-A99B-62D1F06EDE6D}" type="datetimeFigureOut">
              <a:rPr lang="en-US" smtClean="0"/>
              <a:pPr>
                <a:defRPr/>
              </a:pPr>
              <a:t>9/1/2021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839BEA6-2E83-4D5E-A4F9-43B1E2649947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28896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13" Type="http://schemas.openxmlformats.org/officeDocument/2006/relationships/slideLayout" Target="../slideLayouts/slideLayout27.xml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12" Type="http://schemas.openxmlformats.org/officeDocument/2006/relationships/slideLayout" Target="../slideLayouts/slideLayout26.xml"/><Relationship Id="rId17" Type="http://schemas.openxmlformats.org/officeDocument/2006/relationships/theme" Target="../theme/theme2.xml"/><Relationship Id="rId2" Type="http://schemas.openxmlformats.org/officeDocument/2006/relationships/slideLayout" Target="../slideLayouts/slideLayout16.xml"/><Relationship Id="rId16" Type="http://schemas.openxmlformats.org/officeDocument/2006/relationships/slideLayout" Target="../slideLayouts/slideLayout30.xml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5" Type="http://schemas.openxmlformats.org/officeDocument/2006/relationships/slideLayout" Target="../slideLayouts/slideLayout19.xml"/><Relationship Id="rId1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24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Relationship Id="rId14" Type="http://schemas.openxmlformats.org/officeDocument/2006/relationships/slideLayout" Target="../slideLayouts/slideLayout2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173355" y="182881"/>
            <a:ext cx="8793480" cy="4783454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57250" y="457200"/>
            <a:ext cx="7406640" cy="10172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7251" y="1543050"/>
            <a:ext cx="7404653" cy="30289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7247" y="4667871"/>
            <a:ext cx="1746806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accent1"/>
                </a:solidFill>
              </a:defRPr>
            </a:lvl1pPr>
          </a:lstStyle>
          <a:p>
            <a:pPr>
              <a:defRPr/>
            </a:pPr>
            <a:fld id="{494E732E-2327-4FFF-A99B-62D1F06EDE6D}" type="datetimeFigureOut">
              <a:rPr lang="en-US" smtClean="0"/>
              <a:pPr>
                <a:defRPr/>
              </a:pPr>
              <a:t>9/1/2021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961861" y="4667871"/>
            <a:ext cx="3538331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accent1"/>
                </a:solidFill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7148" y="4667871"/>
            <a:ext cx="1279663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pPr>
              <a:defRPr/>
            </a:pPr>
            <a:fld id="{A839BEA6-2E83-4D5E-A4F9-43B1E2649947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50481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589" r:id="rId1"/>
    <p:sldLayoutId id="2147484590" r:id="rId2"/>
    <p:sldLayoutId id="2147484591" r:id="rId3"/>
    <p:sldLayoutId id="2147484592" r:id="rId4"/>
    <p:sldLayoutId id="2147484593" r:id="rId5"/>
    <p:sldLayoutId id="2147484594" r:id="rId6"/>
    <p:sldLayoutId id="2147484595" r:id="rId7"/>
    <p:sldLayoutId id="2147484596" r:id="rId8"/>
    <p:sldLayoutId id="2147484597" r:id="rId9"/>
    <p:sldLayoutId id="2147484598" r:id="rId10"/>
    <p:sldLayoutId id="2147484599" r:id="rId11"/>
    <p:sldLayoutId id="2147484600" r:id="rId12"/>
    <p:sldLayoutId id="2147484601" r:id="rId13"/>
    <p:sldLayoutId id="2147484602" r:id="rId14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171450" indent="-137160" algn="l" defTabSz="685800" rtl="0" eaLnBrk="1" latinLnBrk="0" hangingPunct="1">
        <a:lnSpc>
          <a:spcPct val="90000"/>
        </a:lnSpc>
        <a:spcBef>
          <a:spcPts val="1050"/>
        </a:spcBef>
        <a:buClr>
          <a:schemeClr val="accent1"/>
        </a:buClr>
        <a:buSzPct val="80000"/>
        <a:buFont typeface="Corbel" pitchFamily="34" charset="0"/>
        <a:buChar char="•"/>
        <a:defRPr sz="1650" kern="1200">
          <a:solidFill>
            <a:schemeClr val="accent1"/>
          </a:solidFill>
          <a:latin typeface="+mn-lt"/>
          <a:ea typeface="+mn-ea"/>
          <a:cs typeface="+mn-cs"/>
        </a:defRPr>
      </a:lvl1pPr>
      <a:lvl2pPr marL="342900" indent="-13716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sz="1500" kern="1200">
          <a:solidFill>
            <a:schemeClr val="accent1"/>
          </a:solidFill>
          <a:latin typeface="+mn-lt"/>
          <a:ea typeface="+mn-ea"/>
          <a:cs typeface="+mn-cs"/>
        </a:defRPr>
      </a:lvl2pPr>
      <a:lvl3pPr marL="548640" indent="-13716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sz="1350" kern="1200">
          <a:solidFill>
            <a:schemeClr val="accent1"/>
          </a:solidFill>
          <a:latin typeface="+mn-lt"/>
          <a:ea typeface="+mn-ea"/>
          <a:cs typeface="+mn-cs"/>
        </a:defRPr>
      </a:lvl3pPr>
      <a:lvl4pPr marL="754380" indent="-13716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sz="1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960120" indent="-13716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sz="1200" kern="1200">
          <a:solidFill>
            <a:schemeClr val="accent1"/>
          </a:solidFill>
          <a:latin typeface="+mn-lt"/>
          <a:ea typeface="+mn-ea"/>
          <a:cs typeface="+mn-cs"/>
        </a:defRPr>
      </a:lvl5pPr>
      <a:lvl6pPr marL="1200000" indent="-17145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sz="1200" kern="1200">
          <a:solidFill>
            <a:schemeClr val="accent1"/>
          </a:solidFill>
          <a:latin typeface="+mn-lt"/>
          <a:ea typeface="+mn-ea"/>
          <a:cs typeface="+mn-cs"/>
        </a:defRPr>
      </a:lvl6pPr>
      <a:lvl7pPr marL="1425000" indent="-17145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sz="1200" kern="1200">
          <a:solidFill>
            <a:schemeClr val="accent1"/>
          </a:solidFill>
          <a:latin typeface="+mn-lt"/>
          <a:ea typeface="+mn-ea"/>
          <a:cs typeface="+mn-cs"/>
        </a:defRPr>
      </a:lvl7pPr>
      <a:lvl8pPr marL="1650000" indent="-17145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sz="1200" kern="1200">
          <a:solidFill>
            <a:schemeClr val="accent1"/>
          </a:solidFill>
          <a:latin typeface="+mn-lt"/>
          <a:ea typeface="+mn-ea"/>
          <a:cs typeface="+mn-cs"/>
        </a:defRPr>
      </a:lvl8pPr>
      <a:lvl9pPr marL="1875000" indent="-17145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sz="1200" kern="1200">
          <a:solidFill>
            <a:schemeClr val="accent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6350"/>
            <a:ext cx="9144000" cy="5149850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08001" y="457200"/>
            <a:ext cx="6447501" cy="9906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1" y="1620442"/>
            <a:ext cx="6447501" cy="29105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3850" y="4531022"/>
            <a:ext cx="683954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defTabSz="685800" fontAlgn="auto">
                <a:spcBef>
                  <a:spcPts val="0"/>
                </a:spcBef>
                <a:spcAft>
                  <a:spcPts val="0"/>
                </a:spcAft>
              </a:pPr>
              <a:t>01.09.2021</a:t>
            </a:fld>
            <a:endParaRPr lang="ru-RU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08001" y="4531022"/>
            <a:ext cx="4723209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endParaRPr lang="ru-RU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42998" y="4531022"/>
            <a:ext cx="512504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75">
                <a:solidFill>
                  <a:schemeClr val="accent1"/>
                </a:solidFill>
              </a:defRPr>
            </a:lvl1pPr>
          </a:lstStyle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defTabSz="685800"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644470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604" r:id="rId1"/>
    <p:sldLayoutId id="2147484605" r:id="rId2"/>
    <p:sldLayoutId id="2147484606" r:id="rId3"/>
    <p:sldLayoutId id="2147484607" r:id="rId4"/>
    <p:sldLayoutId id="2147484608" r:id="rId5"/>
    <p:sldLayoutId id="2147484609" r:id="rId6"/>
    <p:sldLayoutId id="2147484610" r:id="rId7"/>
    <p:sldLayoutId id="2147484611" r:id="rId8"/>
    <p:sldLayoutId id="2147484612" r:id="rId9"/>
    <p:sldLayoutId id="2147484613" r:id="rId10"/>
    <p:sldLayoutId id="2147484614" r:id="rId11"/>
    <p:sldLayoutId id="2147484615" r:id="rId12"/>
    <p:sldLayoutId id="2147484616" r:id="rId13"/>
    <p:sldLayoutId id="2147484617" r:id="rId14"/>
    <p:sldLayoutId id="2147484618" r:id="rId15"/>
    <p:sldLayoutId id="2147484619" r:id="rId16"/>
  </p:sldLayoutIdLst>
  <p:txStyles>
    <p:titleStyle>
      <a:lvl1pPr algn="l" defTabSz="342900" rtl="0" eaLnBrk="1" latinLnBrk="0" hangingPunct="1">
        <a:spcBef>
          <a:spcPct val="0"/>
        </a:spcBef>
        <a:buNone/>
        <a:defRPr sz="27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57175" indent="-257175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3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57213" indent="-214313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572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0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2001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5430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8859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2288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5717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9146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translate.google.com/translate?hl=ru&amp;prev=_t&amp;sl=ru&amp;tl=tk&amp;u=https://twitter.com/intent/tweet?url%3Dhttps://xn--h1alcedd.xn--d1aqf.xn--p1ai/ipoteka/kak-sekonomit-na-ipotechnom-strahovanii/?title%3D3" TargetMode="External"/><Relationship Id="rId2" Type="http://schemas.openxmlformats.org/officeDocument/2006/relationships/hyperlink" Target="https://translate.google.com/translate?hl=ru&amp;prev=_t&amp;sl=ru&amp;tl=tk&amp;u=https://www.facebook.com/sharer/sharer.php?u%3Dhttps://xn--h1alcedd.xn--d1aqf.xn--p1ai/ipoteka/kak-sekonomit-na-ipotechnom-strahovanii/?title%3D3" TargetMode="External"/><Relationship Id="rId1" Type="http://schemas.openxmlformats.org/officeDocument/2006/relationships/slideLayout" Target="../slideLayouts/slideLayout16.xml"/><Relationship Id="rId5" Type="http://schemas.openxmlformats.org/officeDocument/2006/relationships/hyperlink" Target="https://translate.google.com/translate?hl=ru&amp;prev=_t&amp;sl=ru&amp;tl=tk&amp;u=https://vk.com/share.php?url%3Dhttps://xn--h1alcedd.xn--d1aqf.xn--p1ai/ipoteka/kak-sekonomit-na-ipotechnom-strahovanii/?title%3D3" TargetMode="External"/><Relationship Id="rId4" Type="http://schemas.openxmlformats.org/officeDocument/2006/relationships/hyperlink" Target="https://translate.google.com/translate?hl=ru&amp;prev=_t&amp;sl=ru&amp;tl=tk&amp;u=https://connect.ok.ru/offer?url%3Dhttps://xn--h1alcedd.xn--d1aqf.xn--p1ai/ipoteka/kak-sekonomit-na-ipotechnom-strahovanii/?title%3D3" TargetMode="Externa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45000">
              <a:srgbClr val="00B050">
                <a:lumMod val="25000"/>
                <a:lumOff val="75000"/>
              </a:srgbClr>
            </a:gs>
            <a:gs pos="100000">
              <a:srgbClr val="85FFBC"/>
            </a:gs>
            <a:gs pos="71000">
              <a:srgbClr val="7DFFB8"/>
            </a:gs>
            <a:gs pos="83000">
              <a:srgbClr val="69FFAD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351112" y="342415"/>
            <a:ext cx="8362948" cy="1024467"/>
          </a:xfrm>
        </p:spPr>
        <p:txBody>
          <a:bodyPr>
            <a:noAutofit/>
          </a:bodyPr>
          <a:lstStyle/>
          <a:p>
            <a:r>
              <a:rPr lang="tk-TM" sz="24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Türkmenistanyň </a:t>
            </a:r>
            <a:r>
              <a:rPr lang="en-US" sz="24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tk-TM" sz="24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ilim ministrligi</a:t>
            </a:r>
            <a:br>
              <a:rPr lang="tk-TM" sz="24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k-TM" sz="24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Türkmenistanyň inžener – tehniki we ulag kommunikasiýalary </a:t>
            </a:r>
            <a:br>
              <a:rPr lang="tk-TM" sz="24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k-TM" sz="24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instituty.</a:t>
            </a:r>
            <a:br>
              <a:rPr lang="tk-TM" sz="2400" b="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k-TM" sz="1800" dirty="0">
                <a:solidFill>
                  <a:srgbClr val="FF0000"/>
                </a:solidFill>
              </a:rPr>
              <a:t> </a:t>
            </a:r>
            <a:endParaRPr lang="ru-RU" sz="2000" b="0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3" name="Заголовок 3">
            <a:extLst>
              <a:ext uri="{FF2B5EF4-FFF2-40B4-BE49-F238E27FC236}">
                <a16:creationId xmlns:a16="http://schemas.microsoft.com/office/drawing/2014/main" id="{420CBD0E-B941-4634-80F5-89FC5E53410D}"/>
              </a:ext>
            </a:extLst>
          </p:cNvPr>
          <p:cNvSpPr txBox="1">
            <a:spLocks/>
          </p:cNvSpPr>
          <p:nvPr/>
        </p:nvSpPr>
        <p:spPr>
          <a:xfrm>
            <a:off x="1447800" y="1762919"/>
            <a:ext cx="7072317" cy="182390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514274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2475" b="1" kern="1200">
                <a:solidFill>
                  <a:srgbClr val="00B050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tk-TM" sz="32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“Gozgalmaýan emläkleriň dolandyrylyşy” dersi boýunça </a:t>
            </a:r>
            <a:endParaRPr lang="ru-RU" sz="3200" dirty="0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CC117731-AA6C-4303-BE83-F58720D5DAB1}"/>
              </a:ext>
            </a:extLst>
          </p:cNvPr>
          <p:cNvPicPr/>
          <p:nvPr/>
        </p:nvPicPr>
        <p:blipFill rotWithShape="1">
          <a:blip r:embed="rId2"/>
          <a:srcRect l="38484" t="28414" r="41022" b="36707"/>
          <a:stretch/>
        </p:blipFill>
        <p:spPr bwMode="auto">
          <a:xfrm>
            <a:off x="8001000" y="57150"/>
            <a:ext cx="829733" cy="728131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9" name="Picture 6" descr="C:\Users\User\Downloads\article2072.jpg">
            <a:extLst>
              <a:ext uri="{FF2B5EF4-FFF2-40B4-BE49-F238E27FC236}">
                <a16:creationId xmlns:a16="http://schemas.microsoft.com/office/drawing/2014/main" id="{4F198AE1-25B3-43A6-8087-CC411A5B64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60399" y="119943"/>
            <a:ext cx="630201" cy="665338"/>
          </a:xfrm>
          <a:prstGeom prst="rect">
            <a:avLst/>
          </a:prstGeom>
          <a:noFill/>
        </p:spPr>
      </p:pic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D9203780-831D-41ED-9D8B-D126C85793C4}"/>
              </a:ext>
            </a:extLst>
          </p:cNvPr>
          <p:cNvSpPr/>
          <p:nvPr/>
        </p:nvSpPr>
        <p:spPr>
          <a:xfrm>
            <a:off x="3657600" y="3943350"/>
            <a:ext cx="51054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auto">
              <a:spcAft>
                <a:spcPts val="0"/>
              </a:spcAft>
            </a:pPr>
            <a:r>
              <a:rPr lang="tk-TM" b="1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Düzen</a:t>
            </a:r>
            <a:r>
              <a:rPr lang="tk-TM" sz="1013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k-TM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Kärhananyň ykdysadyýeti we dolandyrylyşy kafedrasynyň mugallymy</a:t>
            </a:r>
          </a:p>
          <a:p>
            <a:pPr algn="ctr" fontAlgn="auto">
              <a:spcAft>
                <a:spcPts val="0"/>
              </a:spcAft>
            </a:pPr>
            <a:r>
              <a:rPr lang="tk-TM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Agaýew W.</a:t>
            </a:r>
            <a:r>
              <a:rPr lang="tk-TM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tk-TM" dirty="0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Заголовок 3">
            <a:extLst>
              <a:ext uri="{FF2B5EF4-FFF2-40B4-BE49-F238E27FC236}">
                <a16:creationId xmlns:a16="http://schemas.microsoft.com/office/drawing/2014/main" id="{3775E12B-E2EA-4AFA-A949-7263599F844E}"/>
              </a:ext>
            </a:extLst>
          </p:cNvPr>
          <p:cNvSpPr txBox="1">
            <a:spLocks/>
          </p:cNvSpPr>
          <p:nvPr/>
        </p:nvSpPr>
        <p:spPr>
          <a:xfrm>
            <a:off x="228600" y="1762920"/>
            <a:ext cx="8696012" cy="14278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514274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2475" b="1" kern="1200">
                <a:solidFill>
                  <a:srgbClr val="00B050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endParaRPr lang="ru-RU" sz="3400" b="0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19" name="Блок-схема: альтернативный процесс 18">
            <a:extLst>
              <a:ext uri="{FF2B5EF4-FFF2-40B4-BE49-F238E27FC236}">
                <a16:creationId xmlns:a16="http://schemas.microsoft.com/office/drawing/2014/main" id="{81EB608E-6521-4A51-92F6-BF865DE2A5C2}"/>
              </a:ext>
            </a:extLst>
          </p:cNvPr>
          <p:cNvSpPr/>
          <p:nvPr/>
        </p:nvSpPr>
        <p:spPr>
          <a:xfrm>
            <a:off x="3589020" y="1389240"/>
            <a:ext cx="4861560" cy="191910"/>
          </a:xfrm>
          <a:prstGeom prst="flowChartAlternateProcess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Блок-схема: задержка 19">
            <a:extLst>
              <a:ext uri="{FF2B5EF4-FFF2-40B4-BE49-F238E27FC236}">
                <a16:creationId xmlns:a16="http://schemas.microsoft.com/office/drawing/2014/main" id="{3F38CF9B-0C44-4608-99C8-79842B37159E}"/>
              </a:ext>
            </a:extLst>
          </p:cNvPr>
          <p:cNvSpPr/>
          <p:nvPr/>
        </p:nvSpPr>
        <p:spPr>
          <a:xfrm>
            <a:off x="8234456" y="1389241"/>
            <a:ext cx="285661" cy="191910"/>
          </a:xfrm>
          <a:prstGeom prst="flowChartDelay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871984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15CA538A-A985-4DF2-BD05-2D1953047B9D}"/>
              </a:ext>
            </a:extLst>
          </p:cNvPr>
          <p:cNvSpPr/>
          <p:nvPr/>
        </p:nvSpPr>
        <p:spPr>
          <a:xfrm>
            <a:off x="381000" y="285750"/>
            <a:ext cx="70866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err="1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Kärende</a:t>
            </a:r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töleginiň</a:t>
            </a:r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çäkli</a:t>
            </a:r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göwrümini</a:t>
            </a:r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kada</a:t>
            </a:r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bolşy</a:t>
            </a:r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ýaly</a:t>
            </a:r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harajatlaryň</a:t>
            </a:r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üç</a:t>
            </a:r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topary</a:t>
            </a:r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emele</a:t>
            </a:r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getirýär</a:t>
            </a:r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b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</a:t>
            </a:r>
            <a:b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sz="2000" dirty="0"/>
          </a:p>
        </p:txBody>
      </p:sp>
      <p:sp>
        <p:nvSpPr>
          <p:cNvPr id="6" name="Объект 2">
            <a:extLst>
              <a:ext uri="{FF2B5EF4-FFF2-40B4-BE49-F238E27FC236}">
                <a16:creationId xmlns:a16="http://schemas.microsoft.com/office/drawing/2014/main" id="{FCCCD865-19A3-444F-ADF6-8993FD53E2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123950"/>
            <a:ext cx="8229600" cy="3394472"/>
          </a:xfrm>
        </p:spPr>
        <p:txBody>
          <a:bodyPr>
            <a:normAutofit lnSpcReduction="10000"/>
          </a:bodyPr>
          <a:lstStyle/>
          <a:p>
            <a:pPr marL="0" indent="0">
              <a:lnSpc>
                <a:spcPct val="115000"/>
              </a:lnSpc>
              <a:spcAft>
                <a:spcPts val="0"/>
              </a:spcAft>
              <a:buNone/>
            </a:pP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            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</a:t>
            </a:r>
            <a:r>
              <a:rPr lang="ru-RU" sz="2400" baseline="-25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jaý</a:t>
            </a:r>
            <a:r>
              <a:rPr lang="ru-RU" sz="2400" baseline="-25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baseline="-25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kr</a:t>
            </a:r>
            <a:r>
              <a:rPr lang="ru-RU" sz="2400" baseline="-25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baseline="-25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tölegi</a:t>
            </a:r>
            <a:r>
              <a:rPr lang="ru-RU" sz="2400" baseline="-25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=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J</a:t>
            </a:r>
            <a:r>
              <a:rPr lang="ru-RU" sz="2400" baseline="-25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töl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+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</a:t>
            </a:r>
            <a:r>
              <a:rPr lang="ru-RU" sz="2400" baseline="-25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+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</a:t>
            </a:r>
            <a:r>
              <a:rPr lang="ru-RU" sz="2400" baseline="-25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g.e.s</a:t>
            </a:r>
            <a:r>
              <a:rPr lang="ru-RU" sz="2400" baseline="-25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15000"/>
              </a:lnSpc>
              <a:spcAft>
                <a:spcPts val="0"/>
              </a:spcAft>
              <a:buNone/>
            </a:pP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15000"/>
              </a:lnSpc>
              <a:spcAft>
                <a:spcPts val="0"/>
              </a:spcAft>
              <a:buNone/>
            </a:pP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bu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ýerde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</a:p>
          <a:p>
            <a:pPr indent="822325" algn="just">
              <a:lnSpc>
                <a:spcPct val="115000"/>
              </a:lnSpc>
            </a:pP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J</a:t>
            </a:r>
            <a:r>
              <a:rPr lang="ru-RU" sz="2400" baseline="-25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töl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–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jemagat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tölegleri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</a:p>
          <a:p>
            <a:pPr indent="822325" algn="just">
              <a:lnSpc>
                <a:spcPct val="115000"/>
              </a:lnSpc>
            </a:pP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</a:t>
            </a:r>
            <a:r>
              <a:rPr lang="ru-RU" sz="2400" baseline="-25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-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býujete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we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býujet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gaznalaryna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tutulan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pullar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</a:p>
          <a:p>
            <a:pPr indent="822325" algn="just">
              <a:lnSpc>
                <a:spcPct val="115000"/>
              </a:lnSpc>
            </a:pP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</a:t>
            </a:r>
            <a:r>
              <a:rPr lang="ru-RU" sz="2400" baseline="-25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g.e.s</a:t>
            </a:r>
            <a:r>
              <a:rPr lang="ru-RU" sz="2400" baseline="-25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dolandyryjynyň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gozgalmaýan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emlägiň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desgasyny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saklamak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boýunça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harajatlary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4786567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981200" y="1403171"/>
            <a:ext cx="51816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449263" algn="ctr" eaLnBrk="0" hangingPunct="0"/>
            <a:r>
              <a:rPr lang="tk-TM" altLang="ru-RU" sz="3600" b="1" dirty="0">
                <a:solidFill>
                  <a:schemeClr val="accent5">
                    <a:lumMod val="1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Üns </a:t>
            </a:r>
            <a:r>
              <a:rPr lang="tk-TM" altLang="ru-RU" sz="3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berip </a:t>
            </a:r>
            <a:r>
              <a:rPr lang="sq-AL" altLang="ru-RU" sz="3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</a:t>
            </a:r>
            <a:r>
              <a:rPr lang="tk-TM" altLang="ru-RU" sz="3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iňläniňiz</a:t>
            </a:r>
          </a:p>
          <a:p>
            <a:pPr lvl="0" indent="449263" algn="ctr" eaLnBrk="0" hangingPunct="0"/>
            <a:r>
              <a:rPr lang="tk-TM" altLang="ru-RU" sz="3600" b="1" dirty="0">
                <a:solidFill>
                  <a:schemeClr val="accent5">
                    <a:lumMod val="1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üçin köp sag boluň!</a:t>
            </a:r>
            <a:endParaRPr lang="sq-AL" altLang="ru-RU" sz="3600" b="1" dirty="0">
              <a:solidFill>
                <a:schemeClr val="accent5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Блок-схема: альтернативный процесс 5">
            <a:extLst>
              <a:ext uri="{FF2B5EF4-FFF2-40B4-BE49-F238E27FC236}">
                <a16:creationId xmlns:a16="http://schemas.microsoft.com/office/drawing/2014/main" id="{8A69B69A-A4C2-4586-BB08-ABCA504B78C6}"/>
              </a:ext>
            </a:extLst>
          </p:cNvPr>
          <p:cNvSpPr/>
          <p:nvPr/>
        </p:nvSpPr>
        <p:spPr>
          <a:xfrm>
            <a:off x="3984303" y="2760839"/>
            <a:ext cx="4861560" cy="191910"/>
          </a:xfrm>
          <a:prstGeom prst="flowChartAlternateProcess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Блок-схема: задержка 6">
            <a:extLst>
              <a:ext uri="{FF2B5EF4-FFF2-40B4-BE49-F238E27FC236}">
                <a16:creationId xmlns:a16="http://schemas.microsoft.com/office/drawing/2014/main" id="{050EA82F-5221-4DC0-ABD1-B7CA54AF22A7}"/>
              </a:ext>
            </a:extLst>
          </p:cNvPr>
          <p:cNvSpPr/>
          <p:nvPr/>
        </p:nvSpPr>
        <p:spPr>
          <a:xfrm>
            <a:off x="8629739" y="2760840"/>
            <a:ext cx="285661" cy="191910"/>
          </a:xfrm>
          <a:prstGeom prst="flowChartDelay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510150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Текст 4"/>
          <p:cNvSpPr>
            <a:spLocks noGrp="1"/>
          </p:cNvSpPr>
          <p:nvPr>
            <p:ph type="body" sz="quarter" idx="13"/>
          </p:nvPr>
        </p:nvSpPr>
        <p:spPr>
          <a:xfrm>
            <a:off x="419100" y="2571750"/>
            <a:ext cx="8305800" cy="2667000"/>
          </a:xfrm>
        </p:spPr>
        <p:txBody>
          <a:bodyPr>
            <a:noAutofit/>
          </a:bodyPr>
          <a:lstStyle/>
          <a:p>
            <a:pPr marL="180975" lvl="1" indent="0">
              <a:lnSpc>
                <a:spcPct val="100000"/>
              </a:lnSpc>
              <a:buNone/>
              <a:tabLst>
                <a:tab pos="631825" algn="l"/>
              </a:tabLst>
            </a:pPr>
            <a:r>
              <a:rPr lang="tk-TM" sz="28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1.Jaýyň eýesiniň </a:t>
            </a:r>
            <a:r>
              <a:rPr lang="tk-TM" sz="24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ätiýaçlandyrmaga hukugy.</a:t>
            </a:r>
          </a:p>
          <a:p>
            <a:pPr marL="180975" lvl="1" indent="0">
              <a:lnSpc>
                <a:spcPct val="100000"/>
              </a:lnSpc>
              <a:buNone/>
              <a:tabLst>
                <a:tab pos="631825" algn="l"/>
              </a:tabLst>
            </a:pPr>
            <a:r>
              <a:rPr lang="tk-TM" sz="24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Ätiýaçlandyryşyň bahasyna täsir edýän faktorlar.</a:t>
            </a:r>
          </a:p>
          <a:p>
            <a:pPr marL="180975" lvl="1" indent="0">
              <a:lnSpc>
                <a:spcPct val="100000"/>
              </a:lnSpc>
              <a:buNone/>
              <a:tabLst>
                <a:tab pos="631825" algn="l"/>
              </a:tabLst>
            </a:pPr>
            <a:r>
              <a:rPr lang="tk-TM" sz="24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3.2020-nji ýylda hokmany raýat jogapkärçiligini ätiýaçlandyryş düzgünleri, prosedura we şertler.</a:t>
            </a:r>
          </a:p>
        </p:txBody>
      </p:sp>
      <p:sp>
        <p:nvSpPr>
          <p:cNvPr id="7" name="Заголовок 3">
            <a:extLst>
              <a:ext uri="{FF2B5EF4-FFF2-40B4-BE49-F238E27FC236}">
                <a16:creationId xmlns:a16="http://schemas.microsoft.com/office/drawing/2014/main" id="{82886970-C256-4819-B646-CEC3EA5D42F8}"/>
              </a:ext>
            </a:extLst>
          </p:cNvPr>
          <p:cNvSpPr txBox="1">
            <a:spLocks/>
          </p:cNvSpPr>
          <p:nvPr/>
        </p:nvSpPr>
        <p:spPr>
          <a:xfrm>
            <a:off x="1066800" y="1733550"/>
            <a:ext cx="6670402" cy="8776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514274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75" b="1" kern="1200">
                <a:solidFill>
                  <a:srgbClr val="00B050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tk-TM" sz="29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Soraglar </a:t>
            </a:r>
            <a:r>
              <a:rPr lang="tk-TM" sz="2800" dirty="0">
                <a:solidFill>
                  <a:srgbClr val="FF0000"/>
                </a:solidFill>
              </a:rPr>
              <a:t>   </a:t>
            </a:r>
            <a:r>
              <a:rPr lang="tk-TM" sz="1800" dirty="0">
                <a:solidFill>
                  <a:srgbClr val="FF0000"/>
                </a:solidFill>
              </a:rPr>
              <a:t> </a:t>
            </a:r>
            <a:endParaRPr lang="ru-RU" sz="1800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E04C4710-68D4-43C0-A255-0D083C66FF39}"/>
              </a:ext>
            </a:extLst>
          </p:cNvPr>
          <p:cNvSpPr/>
          <p:nvPr/>
        </p:nvSpPr>
        <p:spPr>
          <a:xfrm>
            <a:off x="266700" y="244522"/>
            <a:ext cx="8610600" cy="18774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auto">
              <a:spcAft>
                <a:spcPts val="0"/>
              </a:spcAft>
            </a:pPr>
            <a:r>
              <a:rPr lang="tk-TM" sz="3200" b="1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12-nji umumy okuwyň temasy: </a:t>
            </a:r>
            <a:r>
              <a:rPr lang="tk-TM" sz="3200" b="1" dirty="0">
                <a:solidFill>
                  <a:srgbClr val="FFF9AB">
                    <a:lumMod val="1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Ykdysadyýet ösüşindäki </a:t>
            </a:r>
            <a:r>
              <a:rPr lang="tk-TM" sz="3200" b="1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ätiýaçlandyryşyň esasy wezipeler we görnüşleri.</a:t>
            </a:r>
          </a:p>
          <a:p>
            <a:pPr algn="ctr" fontAlgn="auto">
              <a:spcAft>
                <a:spcPts val="0"/>
              </a:spcAft>
            </a:pPr>
            <a:endParaRPr lang="ru-RU" sz="2000" dirty="0">
              <a:solidFill>
                <a:schemeClr val="bg2">
                  <a:lumMod val="10000"/>
                </a:schemeClr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6750950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CF7FF9A0-94A7-48B3-89FF-28E1ED5ADF2F}"/>
              </a:ext>
            </a:extLst>
          </p:cNvPr>
          <p:cNvSpPr/>
          <p:nvPr/>
        </p:nvSpPr>
        <p:spPr>
          <a:xfrm>
            <a:off x="228600" y="133350"/>
            <a:ext cx="7086600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80975" lvl="1">
              <a:tabLst>
                <a:tab pos="631825" algn="l"/>
              </a:tabLst>
            </a:pPr>
            <a:r>
              <a:rPr lang="tk-TM" sz="2800" b="1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1.Jaýyň eýesiniň </a:t>
            </a:r>
            <a:r>
              <a:rPr lang="tk-TM" sz="2400" b="1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ätiýaçlandyrmaga hukugy.</a:t>
            </a:r>
          </a:p>
          <a:p>
            <a:pPr marL="180975" lvl="1" indent="0">
              <a:lnSpc>
                <a:spcPct val="100000"/>
              </a:lnSpc>
              <a:buNone/>
              <a:tabLst>
                <a:tab pos="631825" algn="l"/>
              </a:tabLst>
            </a:pPr>
            <a:endParaRPr lang="tk-TM" sz="2400" b="1" dirty="0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FC14CACA-5156-442D-A354-09B5A4E3B50B}"/>
              </a:ext>
            </a:extLst>
          </p:cNvPr>
          <p:cNvSpPr/>
          <p:nvPr/>
        </p:nvSpPr>
        <p:spPr>
          <a:xfrm>
            <a:off x="228600" y="945600"/>
            <a:ext cx="6629400" cy="38880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2400" dirty="0" err="1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Hususy</a:t>
            </a:r>
            <a:r>
              <a:rPr lang="ru-RU" sz="2400" dirty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jaý</a:t>
            </a:r>
            <a:r>
              <a:rPr lang="ru-RU" sz="2400" dirty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ýurt</a:t>
            </a:r>
            <a:r>
              <a:rPr lang="ru-RU" sz="2400" dirty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jaýy</a:t>
            </a:r>
            <a:r>
              <a:rPr lang="ru-RU" sz="2400" dirty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ýa-da</a:t>
            </a:r>
            <a:r>
              <a:rPr lang="ru-RU" sz="2400" dirty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kottej</a:t>
            </a:r>
            <a:r>
              <a:rPr lang="ru-RU" sz="2400" dirty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ru-RU" sz="2400" dirty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ätiýaçlandyryş</a:t>
            </a:r>
            <a:r>
              <a:rPr lang="ru-RU" sz="2400" dirty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akylly</a:t>
            </a:r>
            <a:r>
              <a:rPr lang="ru-RU" sz="2400" dirty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maýa</a:t>
            </a:r>
            <a:r>
              <a:rPr lang="ru-RU" sz="2400" dirty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goýumdyr</a:t>
            </a:r>
            <a:r>
              <a:rPr lang="ru-RU" sz="2400" dirty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 </a:t>
            </a:r>
            <a:r>
              <a:rPr lang="en-US" sz="2400" dirty="0" err="1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Jaýyň</a:t>
            </a:r>
            <a:r>
              <a:rPr lang="en-US" sz="2400" dirty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duranynda</a:t>
            </a:r>
            <a:r>
              <a:rPr lang="en-US" sz="2400" dirty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gowy</a:t>
            </a:r>
            <a:r>
              <a:rPr lang="en-US" sz="2400" dirty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zat</a:t>
            </a:r>
            <a:r>
              <a:rPr lang="en-US" sz="2400" dirty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we </a:t>
            </a:r>
            <a:r>
              <a:rPr lang="en-US" sz="2400" dirty="0" err="1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oňa</a:t>
            </a:r>
            <a:r>
              <a:rPr lang="en-US" sz="2400" dirty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hiç</a:t>
            </a:r>
            <a:r>
              <a:rPr lang="en-US" sz="2400" dirty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hili</a:t>
            </a:r>
            <a:r>
              <a:rPr lang="en-US" sz="2400" dirty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erbet</a:t>
            </a:r>
            <a:r>
              <a:rPr lang="en-US" sz="2400" dirty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zat</a:t>
            </a:r>
            <a:r>
              <a:rPr lang="en-US" sz="2400" dirty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gelmeýär</a:t>
            </a:r>
            <a:r>
              <a:rPr lang="en-US" sz="2400" dirty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 </a:t>
            </a:r>
            <a:r>
              <a:rPr lang="en-US" sz="2400" dirty="0" err="1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Allöne</a:t>
            </a:r>
            <a:r>
              <a:rPr lang="en-US" sz="2400" dirty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her </a:t>
            </a:r>
            <a:r>
              <a:rPr lang="en-US" sz="2400" dirty="0" err="1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dürli</a:t>
            </a:r>
            <a:r>
              <a:rPr lang="en-US" sz="2400" dirty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zatlar</a:t>
            </a:r>
            <a:r>
              <a:rPr lang="en-US" sz="2400" dirty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bolup</a:t>
            </a:r>
            <a:r>
              <a:rPr lang="en-US" sz="2400" dirty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biler</a:t>
            </a:r>
            <a:r>
              <a:rPr lang="en-US" sz="2400" dirty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bu</a:t>
            </a:r>
            <a:r>
              <a:rPr lang="en-US" sz="2400" dirty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näme</a:t>
            </a:r>
            <a:r>
              <a:rPr lang="en-US" sz="2400" dirty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en-US" sz="2400" dirty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öň</a:t>
            </a:r>
            <a:r>
              <a:rPr lang="en-US" sz="2400" dirty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ätiýaçlandyryş</a:t>
            </a:r>
            <a:r>
              <a:rPr lang="en-US" sz="2400" dirty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almadym</a:t>
            </a:r>
            <a:r>
              <a:rPr lang="en-US" sz="2400" dirty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en-US" sz="2400" dirty="0" err="1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Islendik</a:t>
            </a:r>
            <a:r>
              <a:rPr lang="en-US" sz="2400" dirty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hususy</a:t>
            </a:r>
            <a:r>
              <a:rPr lang="en-US" sz="2400" dirty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bina</a:t>
            </a:r>
            <a:r>
              <a:rPr lang="en-US" sz="2400" dirty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kwartiradan</a:t>
            </a:r>
            <a:r>
              <a:rPr lang="en-US" sz="2400" dirty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has </a:t>
            </a:r>
            <a:r>
              <a:rPr lang="en-US" sz="2400" dirty="0" err="1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tebigy</a:t>
            </a:r>
            <a:r>
              <a:rPr lang="en-US" sz="2400" dirty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hadysalara</a:t>
            </a:r>
            <a:r>
              <a:rPr lang="en-US" sz="2400" dirty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has </a:t>
            </a:r>
            <a:r>
              <a:rPr lang="en-US" sz="2400" dirty="0" err="1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ejizdir</a:t>
            </a:r>
            <a:r>
              <a:rPr lang="en-US" sz="2400" dirty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 </a:t>
            </a:r>
            <a:r>
              <a:rPr lang="en-US" sz="2400" dirty="0" err="1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Mundan</a:t>
            </a:r>
            <a:r>
              <a:rPr lang="en-US" sz="2400" dirty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başga</a:t>
            </a:r>
            <a:r>
              <a:rPr lang="en-US" sz="2400" dirty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-da, </a:t>
            </a:r>
            <a:r>
              <a:rPr lang="en-US" sz="2400" dirty="0" err="1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şeýle</a:t>
            </a:r>
            <a:r>
              <a:rPr lang="en-US" sz="2400" dirty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ýaşaýyş</a:t>
            </a:r>
            <a:r>
              <a:rPr lang="en-US" sz="2400" dirty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jaýlary</a:t>
            </a:r>
            <a:r>
              <a:rPr lang="en-US" sz="2400" dirty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jübiňiziň</a:t>
            </a:r>
            <a:r>
              <a:rPr lang="en-US" sz="2400" dirty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hasabyna</a:t>
            </a:r>
            <a:r>
              <a:rPr lang="en-US" sz="2400" dirty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doldurylmagyna</a:t>
            </a:r>
            <a:r>
              <a:rPr lang="en-US" sz="2400" dirty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garaşýan</a:t>
            </a:r>
            <a:r>
              <a:rPr lang="en-US" sz="2400" dirty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dürli</a:t>
            </a:r>
            <a:r>
              <a:rPr lang="en-US" sz="2400" dirty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jenaýatçylary</a:t>
            </a:r>
            <a:r>
              <a:rPr lang="en-US" sz="2400" dirty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özüne</a:t>
            </a:r>
            <a:r>
              <a:rPr lang="en-US" sz="2400" dirty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çekip</a:t>
            </a:r>
            <a:r>
              <a:rPr lang="en-US" sz="2400" dirty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biler</a:t>
            </a:r>
            <a:r>
              <a:rPr lang="en-US" sz="2400" dirty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577547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3BC1EF93-2A43-4D8B-964B-D9AABF2718CE}"/>
              </a:ext>
            </a:extLst>
          </p:cNvPr>
          <p:cNvSpPr/>
          <p:nvPr/>
        </p:nvSpPr>
        <p:spPr>
          <a:xfrm>
            <a:off x="0" y="133350"/>
            <a:ext cx="76962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32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704A1FEA-B227-4B37-870C-ED2E0FC208B5}"/>
              </a:ext>
            </a:extLst>
          </p:cNvPr>
          <p:cNvSpPr/>
          <p:nvPr/>
        </p:nvSpPr>
        <p:spPr>
          <a:xfrm>
            <a:off x="304800" y="209550"/>
            <a:ext cx="6553200" cy="45869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en-US" sz="3200" dirty="0" err="1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Uly</a:t>
            </a:r>
            <a:r>
              <a:rPr lang="en-US" sz="3200" dirty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kottejleriň</a:t>
            </a:r>
            <a:r>
              <a:rPr lang="en-US" sz="3200" dirty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eýeleri</a:t>
            </a:r>
            <a:r>
              <a:rPr lang="en-US" sz="3200" dirty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hem </a:t>
            </a:r>
            <a:r>
              <a:rPr lang="en-US" sz="3200" dirty="0" err="1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köplenç</a:t>
            </a:r>
            <a:r>
              <a:rPr lang="en-US" sz="3200" dirty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öz</a:t>
            </a:r>
            <a:r>
              <a:rPr lang="en-US" sz="3200" dirty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öýüni</a:t>
            </a:r>
            <a:r>
              <a:rPr lang="en-US" sz="3200" dirty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nädip</a:t>
            </a:r>
            <a:r>
              <a:rPr lang="en-US" sz="3200" dirty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gorap</a:t>
            </a:r>
            <a:r>
              <a:rPr lang="en-US" sz="3200" dirty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boljakdygy</a:t>
            </a:r>
            <a:r>
              <a:rPr lang="en-US" sz="3200" dirty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hakda</a:t>
            </a:r>
            <a:r>
              <a:rPr lang="en-US" sz="3200" dirty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pikir</a:t>
            </a:r>
            <a:r>
              <a:rPr lang="en-US" sz="3200" dirty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edýärler</a:t>
            </a:r>
            <a:r>
              <a:rPr lang="en-US" sz="3200" dirty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 </a:t>
            </a:r>
            <a:r>
              <a:rPr lang="en-US" sz="3200" dirty="0" err="1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Dürli</a:t>
            </a:r>
            <a:r>
              <a:rPr lang="en-US" sz="3200" dirty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howpsuzlyk</a:t>
            </a:r>
            <a:r>
              <a:rPr lang="en-US" sz="3200" dirty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ulgamlaryny</a:t>
            </a:r>
            <a:r>
              <a:rPr lang="en-US" sz="3200" dirty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gurýarlar</a:t>
            </a:r>
            <a:r>
              <a:rPr lang="en-US" sz="3200" dirty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iň</a:t>
            </a:r>
            <a:r>
              <a:rPr lang="en-US" sz="3200" dirty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gowy</a:t>
            </a:r>
            <a:r>
              <a:rPr lang="en-US" sz="3200" dirty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gulplary</a:t>
            </a:r>
            <a:r>
              <a:rPr lang="en-US" sz="3200" dirty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geýýärler</a:t>
            </a:r>
            <a:r>
              <a:rPr lang="en-US" sz="3200" dirty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 , </a:t>
            </a:r>
            <a:r>
              <a:rPr lang="en-US" sz="3200" dirty="0" err="1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Öne</a:t>
            </a:r>
            <a:r>
              <a:rPr lang="en-US" sz="3200" dirty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saňa</a:t>
            </a:r>
            <a:r>
              <a:rPr lang="en-US" sz="3200" dirty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aýdasym</a:t>
            </a:r>
            <a:r>
              <a:rPr lang="en-US" sz="3200" dirty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gelýär</a:t>
            </a:r>
            <a:r>
              <a:rPr lang="en-US" sz="3200" dirty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en-US" sz="3200" dirty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ogry</a:t>
            </a:r>
            <a:r>
              <a:rPr lang="en-US" sz="3200" dirty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binanyň</a:t>
            </a:r>
            <a:r>
              <a:rPr lang="en-US" sz="3200" dirty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içine</a:t>
            </a:r>
            <a:r>
              <a:rPr lang="en-US" sz="3200" dirty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girmek</a:t>
            </a:r>
            <a:r>
              <a:rPr lang="en-US" sz="3200" dirty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islese</a:t>
            </a:r>
            <a:r>
              <a:rPr lang="en-US" sz="3200" dirty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girer</a:t>
            </a:r>
            <a:r>
              <a:rPr lang="en-US" sz="3200" dirty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 Has </a:t>
            </a:r>
            <a:r>
              <a:rPr lang="en-US" sz="3200" dirty="0" err="1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akylly</a:t>
            </a:r>
            <a:r>
              <a:rPr lang="en-US" sz="3200" dirty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çözgüt</a:t>
            </a:r>
            <a:r>
              <a:rPr lang="en-US" sz="3200" dirty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ätiýaçlandyryş</a:t>
            </a:r>
            <a:r>
              <a:rPr lang="en-US" sz="3200" dirty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satyn</a:t>
            </a:r>
            <a:r>
              <a:rPr lang="en-US" sz="3200" dirty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almak</a:t>
            </a:r>
            <a:r>
              <a:rPr lang="en-US" sz="3200" dirty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bolar</a:t>
            </a:r>
            <a:r>
              <a:rPr lang="en-US" sz="3200" dirty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205628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BB87B57E-E340-4A97-AFD5-3F0E9C7457BB}"/>
              </a:ext>
            </a:extLst>
          </p:cNvPr>
          <p:cNvSpPr/>
          <p:nvPr/>
        </p:nvSpPr>
        <p:spPr>
          <a:xfrm>
            <a:off x="685800" y="285750"/>
            <a:ext cx="6781800" cy="3255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Bef>
                <a:spcPts val="750"/>
              </a:spcBef>
              <a:spcAft>
                <a:spcPts val="1575"/>
              </a:spcAft>
            </a:pP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77688896-508B-4B79-9D3F-32B4454A56D8}"/>
              </a:ext>
            </a:extLst>
          </p:cNvPr>
          <p:cNvSpPr/>
          <p:nvPr/>
        </p:nvSpPr>
        <p:spPr>
          <a:xfrm>
            <a:off x="838200" y="438150"/>
            <a:ext cx="6781800" cy="3255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Bef>
                <a:spcPts val="750"/>
              </a:spcBef>
              <a:spcAft>
                <a:spcPts val="1575"/>
              </a:spcAft>
            </a:pP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CD33502D-F47F-4A60-AF31-5077D9B27318}"/>
              </a:ext>
            </a:extLst>
          </p:cNvPr>
          <p:cNvSpPr/>
          <p:nvPr/>
        </p:nvSpPr>
        <p:spPr>
          <a:xfrm>
            <a:off x="381000" y="285750"/>
            <a:ext cx="6477000" cy="45116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en-US" sz="3600" dirty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Indi </a:t>
            </a:r>
            <a:r>
              <a:rPr lang="en-US" sz="3600" dirty="0" err="1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üçünji</a:t>
            </a:r>
            <a:r>
              <a:rPr lang="en-US" sz="3600" dirty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taraplar</a:t>
            </a:r>
            <a:r>
              <a:rPr lang="en-US" sz="3600" dirty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hakda</a:t>
            </a:r>
            <a:r>
              <a:rPr lang="en-US" sz="3600" dirty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aýdýarys</a:t>
            </a:r>
            <a:r>
              <a:rPr lang="en-US" sz="3600" dirty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dirty="0" err="1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ýöne</a:t>
            </a:r>
            <a:r>
              <a:rPr lang="en-US" sz="3600" dirty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olardan</a:t>
            </a:r>
            <a:r>
              <a:rPr lang="en-US" sz="3600" dirty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başga</a:t>
            </a:r>
            <a:r>
              <a:rPr lang="en-US" sz="3600" dirty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-da </a:t>
            </a:r>
            <a:r>
              <a:rPr lang="en-US" sz="3600" dirty="0" err="1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öýümize</a:t>
            </a:r>
            <a:r>
              <a:rPr lang="en-US" sz="3600" dirty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zyýan</a:t>
            </a:r>
            <a:r>
              <a:rPr lang="en-US" sz="3600" dirty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ýetirip</a:t>
            </a:r>
            <a:r>
              <a:rPr lang="en-US" sz="3600" dirty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biljek</a:t>
            </a:r>
            <a:r>
              <a:rPr lang="en-US" sz="3600" dirty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en-US" sz="3600" dirty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topar</a:t>
            </a:r>
            <a:r>
              <a:rPr lang="en-US" sz="3600" dirty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faktor</a:t>
            </a:r>
            <a:r>
              <a:rPr lang="en-US" sz="3600" dirty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bar: </a:t>
            </a:r>
            <a:r>
              <a:rPr lang="en-US" sz="3600" dirty="0" err="1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ýangyn</a:t>
            </a:r>
            <a:r>
              <a:rPr lang="en-US" sz="3600" dirty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dirty="0" err="1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ýagyş</a:t>
            </a:r>
            <a:r>
              <a:rPr lang="en-US" sz="3600" dirty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tupany</a:t>
            </a:r>
            <a:r>
              <a:rPr lang="en-US" sz="3600" dirty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dirty="0" err="1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doň</a:t>
            </a:r>
            <a:r>
              <a:rPr lang="en-US" sz="3600" dirty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dirty="0" err="1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suw</a:t>
            </a:r>
            <a:r>
              <a:rPr lang="en-US" sz="3600" dirty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joşmagy</a:t>
            </a:r>
            <a:r>
              <a:rPr lang="en-US" sz="3600" dirty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dirty="0" err="1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agaçlaryň</a:t>
            </a:r>
            <a:r>
              <a:rPr lang="en-US" sz="3600" dirty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gaçmagy</a:t>
            </a:r>
            <a:r>
              <a:rPr lang="en-US" sz="3600" dirty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dirty="0" err="1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eredilen</a:t>
            </a:r>
            <a:r>
              <a:rPr lang="en-US" sz="3600" dirty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gar we </a:t>
            </a:r>
            <a:r>
              <a:rPr lang="en-US" sz="3600" dirty="0" err="1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bu</a:t>
            </a:r>
            <a:r>
              <a:rPr lang="en-US" sz="3600" dirty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sanawyň</a:t>
            </a:r>
            <a:r>
              <a:rPr lang="en-US" sz="3600" dirty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hemmesi</a:t>
            </a:r>
            <a:r>
              <a:rPr lang="en-US" sz="3600" dirty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däl</a:t>
            </a:r>
            <a:r>
              <a:rPr lang="en-US" sz="3600" dirty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50585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оугольник 24" descr="https: //xn--h1alcedd.xn--d1aqf.xn--p1ai/wp-content/themes/bank/img/icon_fb.svg">
            <a:hlinkClick r:id="rId2"/>
            <a:extLst>
              <a:ext uri="{FF2B5EF4-FFF2-40B4-BE49-F238E27FC236}">
                <a16:creationId xmlns:a16="http://schemas.microsoft.com/office/drawing/2014/main" id="{3F665D19-3B1F-46FA-881F-40401486D49C}"/>
              </a:ext>
            </a:extLst>
          </p:cNvPr>
          <p:cNvSpPr>
            <a:spLocks noChangeAspect="1" noChangeArrowheads="1"/>
          </p:cNvSpPr>
          <p:nvPr/>
        </p:nvSpPr>
        <p:spPr bwMode="auto">
          <a:xfrm rot="10800000" flipH="1" flipV="1">
            <a:off x="-6232011" y="416283"/>
            <a:ext cx="475694" cy="3817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7" name="Прямоугольник 23" descr="https: //xn--h1alcedd.xn--d1aqf.xn--p1ai/wp-content/themes/bank/img/icon_twitter.svg">
            <a:hlinkClick r:id="rId3"/>
            <a:extLst>
              <a:ext uri="{FF2B5EF4-FFF2-40B4-BE49-F238E27FC236}">
                <a16:creationId xmlns:a16="http://schemas.microsoft.com/office/drawing/2014/main" id="{1D19E37E-D725-41DE-880D-085340FE5804}"/>
              </a:ext>
            </a:extLst>
          </p:cNvPr>
          <p:cNvSpPr>
            <a:spLocks noChangeAspect="1" noChangeArrowheads="1"/>
          </p:cNvSpPr>
          <p:nvPr/>
        </p:nvSpPr>
        <p:spPr bwMode="auto">
          <a:xfrm rot="10800000" flipH="1" flipV="1">
            <a:off x="-6232011" y="721083"/>
            <a:ext cx="475694" cy="3817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8" name="Прямоугольник 22" descr="https: //xn--h1alcedd.xn--d1aqf.xn--p1ai/wp-content/themes/bank/img/icon_ok.svg">
            <a:hlinkClick r:id="rId4"/>
            <a:extLst>
              <a:ext uri="{FF2B5EF4-FFF2-40B4-BE49-F238E27FC236}">
                <a16:creationId xmlns:a16="http://schemas.microsoft.com/office/drawing/2014/main" id="{E3707042-B791-4A19-B5B9-763E96AEDED7}"/>
              </a:ext>
            </a:extLst>
          </p:cNvPr>
          <p:cNvSpPr>
            <a:spLocks noChangeAspect="1" noChangeArrowheads="1"/>
          </p:cNvSpPr>
          <p:nvPr/>
        </p:nvSpPr>
        <p:spPr bwMode="auto">
          <a:xfrm rot="10800000" flipH="1" flipV="1">
            <a:off x="-6232011" y="1025883"/>
            <a:ext cx="475694" cy="3817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9" name="Прямоугольник 21" descr="https: //xn--h1alcedd.xn--d1aqf.xn--p1ai/wp-content/themes/bank/img/icon_vk.svg">
            <a:hlinkClick r:id="rId5"/>
            <a:extLst>
              <a:ext uri="{FF2B5EF4-FFF2-40B4-BE49-F238E27FC236}">
                <a16:creationId xmlns:a16="http://schemas.microsoft.com/office/drawing/2014/main" id="{80A4E975-6A08-4BA6-804C-5D7A3607A4C4}"/>
              </a:ext>
            </a:extLst>
          </p:cNvPr>
          <p:cNvSpPr>
            <a:spLocks noChangeAspect="1" noChangeArrowheads="1"/>
          </p:cNvSpPr>
          <p:nvPr/>
        </p:nvSpPr>
        <p:spPr bwMode="auto">
          <a:xfrm rot="10800000" flipH="1" flipV="1">
            <a:off x="-6232011" y="1330683"/>
            <a:ext cx="475694" cy="3817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1" name="Rectangle 18">
            <a:extLst>
              <a:ext uri="{FF2B5EF4-FFF2-40B4-BE49-F238E27FC236}">
                <a16:creationId xmlns:a16="http://schemas.microsoft.com/office/drawing/2014/main" id="{00889CD7-B540-4598-ABF9-CCC0C331F68F}"/>
              </a:ext>
            </a:extLst>
          </p:cNvPr>
          <p:cNvSpPr>
            <a:spLocks noChangeArrowheads="1"/>
          </p:cNvSpPr>
          <p:nvPr/>
        </p:nvSpPr>
        <p:spPr bwMode="auto">
          <a:xfrm rot="10800000" flipH="1" flipV="1">
            <a:off x="534865" y="3970268"/>
            <a:ext cx="6781800" cy="45719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7F7727F8-917E-49D9-8732-8C470E14AE4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404" y="911945"/>
            <a:ext cx="8839200" cy="3323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hangingPunct="0"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eaLnBrk="0" hangingPunct="0"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hangingPunct="0"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hangingPunct="0"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hangingPunct="0"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en-US" altLang="ru-RU" sz="2400" b="0" i="0" u="none" strike="noStrike" cap="none" normalizeH="0" baseline="0" dirty="0" err="1">
                <a:ln>
                  <a:noFill/>
                </a:ln>
                <a:solidFill>
                  <a:srgbClr val="11111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Öý</a:t>
            </a:r>
            <a:r>
              <a:rPr kumimoji="0" lang="en-US" altLang="ru-RU" sz="2400" b="0" i="0" u="none" strike="noStrike" cap="none" normalizeH="0" baseline="0" dirty="0">
                <a:ln>
                  <a:noFill/>
                </a:ln>
                <a:solidFill>
                  <a:srgbClr val="11111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2400" b="0" i="0" u="none" strike="noStrike" cap="none" normalizeH="0" baseline="0" dirty="0" err="1">
                <a:ln>
                  <a:noFill/>
                </a:ln>
                <a:solidFill>
                  <a:srgbClr val="11111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eýeleriniň</a:t>
            </a:r>
            <a:r>
              <a:rPr kumimoji="0" lang="en-US" altLang="ru-RU" sz="2400" b="0" i="0" u="none" strike="noStrike" cap="none" normalizeH="0" baseline="0" dirty="0">
                <a:ln>
                  <a:noFill/>
                </a:ln>
                <a:solidFill>
                  <a:srgbClr val="11111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2400" b="0" i="0" u="none" strike="noStrike" cap="none" normalizeH="0" baseline="0" dirty="0" err="1">
                <a:ln>
                  <a:noFill/>
                </a:ln>
                <a:solidFill>
                  <a:srgbClr val="11111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ätiýaçlandyryş</a:t>
            </a:r>
            <a:r>
              <a:rPr kumimoji="0" lang="en-US" altLang="ru-RU" sz="2400" b="0" i="0" u="none" strike="noStrike" cap="none" normalizeH="0" baseline="0" dirty="0">
                <a:ln>
                  <a:noFill/>
                </a:ln>
                <a:solidFill>
                  <a:srgbClr val="11111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2400" b="0" i="0" u="none" strike="noStrike" cap="none" normalizeH="0" baseline="0" dirty="0" err="1">
                <a:ln>
                  <a:noFill/>
                </a:ln>
                <a:solidFill>
                  <a:srgbClr val="11111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şertnamasyny</a:t>
            </a:r>
            <a:r>
              <a:rPr kumimoji="0" lang="en-US" altLang="ru-RU" sz="2400" b="0" i="0" u="none" strike="noStrike" cap="none" normalizeH="0" baseline="0" dirty="0">
                <a:ln>
                  <a:noFill/>
                </a:ln>
                <a:solidFill>
                  <a:srgbClr val="11111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2400" b="0" i="0" u="none" strike="noStrike" cap="none" normalizeH="0" baseline="0" dirty="0" err="1">
                <a:ln>
                  <a:noFill/>
                </a:ln>
                <a:solidFill>
                  <a:srgbClr val="11111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baglaşmaga</a:t>
            </a:r>
            <a:r>
              <a:rPr kumimoji="0" lang="en-US" altLang="ru-RU" sz="2400" b="0" i="0" u="none" strike="noStrike" cap="none" normalizeH="0" baseline="0" dirty="0">
                <a:ln>
                  <a:noFill/>
                </a:ln>
                <a:solidFill>
                  <a:srgbClr val="11111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2400" b="0" i="0" u="none" strike="noStrike" cap="none" normalizeH="0" baseline="0" dirty="0" err="1">
                <a:ln>
                  <a:noFill/>
                </a:ln>
                <a:solidFill>
                  <a:srgbClr val="11111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hukugy</a:t>
            </a:r>
            <a:r>
              <a:rPr kumimoji="0" lang="en-US" altLang="ru-RU" sz="2400" b="0" i="0" u="none" strike="noStrike" cap="none" normalizeH="0" baseline="0" dirty="0">
                <a:ln>
                  <a:noFill/>
                </a:ln>
                <a:solidFill>
                  <a:srgbClr val="11111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bar:</a:t>
            </a:r>
            <a:endParaRPr kumimoji="0" lang="ru-RU" altLang="ru-RU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en-US" altLang="ru-RU" sz="2400" b="0" i="0" u="none" strike="noStrike" cap="none" normalizeH="0" baseline="0" dirty="0">
                <a:ln>
                  <a:noFill/>
                </a:ln>
                <a:solidFill>
                  <a:srgbClr val="11111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                               </a:t>
            </a:r>
            <a:r>
              <a:rPr kumimoji="0" lang="ru-RU" altLang="ru-RU" sz="2400" b="0" i="0" u="none" strike="noStrike" cap="none" normalizeH="0" baseline="0" dirty="0" err="1">
                <a:ln>
                  <a:noFill/>
                </a:ln>
                <a:solidFill>
                  <a:srgbClr val="11111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tutuş</a:t>
            </a:r>
            <a:r>
              <a:rPr kumimoji="0" lang="ru-RU" altLang="ru-RU" sz="2400" b="0" i="0" u="none" strike="noStrike" cap="none" normalizeH="0" baseline="0" dirty="0">
                <a:ln>
                  <a:noFill/>
                </a:ln>
                <a:solidFill>
                  <a:srgbClr val="11111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2400" b="0" i="0" u="none" strike="noStrike" cap="none" normalizeH="0" baseline="0" dirty="0" err="1">
                <a:ln>
                  <a:noFill/>
                </a:ln>
                <a:solidFill>
                  <a:srgbClr val="11111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jaý</a:t>
            </a:r>
            <a:r>
              <a:rPr kumimoji="0" lang="ru-RU" altLang="ru-RU" sz="2400" b="0" i="0" u="none" strike="noStrike" cap="none" normalizeH="0" baseline="0" dirty="0">
                <a:ln>
                  <a:noFill/>
                </a:ln>
                <a:solidFill>
                  <a:srgbClr val="11111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kumimoji="0" lang="ru-RU" altLang="ru-RU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altLang="ru-RU" sz="2400" b="0" i="0" u="none" strike="noStrike" cap="none" normalizeH="0" baseline="0" dirty="0">
                <a:ln>
                  <a:noFill/>
                </a:ln>
                <a:solidFill>
                  <a:srgbClr val="11111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                               </a:t>
            </a:r>
            <a:r>
              <a:rPr kumimoji="0" lang="ru-RU" altLang="ru-RU" sz="2400" b="0" i="0" u="none" strike="noStrike" cap="none" normalizeH="0" baseline="0" dirty="0" err="1">
                <a:ln>
                  <a:noFill/>
                </a:ln>
                <a:solidFill>
                  <a:srgbClr val="11111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ýük</a:t>
            </a:r>
            <a:r>
              <a:rPr kumimoji="0" lang="ru-RU" altLang="ru-RU" sz="2400" b="0" i="0" u="none" strike="noStrike" cap="none" normalizeH="0" baseline="0" dirty="0">
                <a:ln>
                  <a:noFill/>
                </a:ln>
                <a:solidFill>
                  <a:srgbClr val="11111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2400" b="0" i="0" u="none" strike="noStrike" cap="none" normalizeH="0" baseline="0" dirty="0" err="1">
                <a:ln>
                  <a:noFill/>
                </a:ln>
                <a:solidFill>
                  <a:srgbClr val="11111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göteriji</a:t>
            </a:r>
            <a:r>
              <a:rPr kumimoji="0" lang="ru-RU" altLang="ru-RU" sz="2400" b="0" i="0" u="none" strike="noStrike" cap="none" normalizeH="0" baseline="0" dirty="0">
                <a:ln>
                  <a:noFill/>
                </a:ln>
                <a:solidFill>
                  <a:srgbClr val="11111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2400" b="0" i="0" u="none" strike="noStrike" cap="none" normalizeH="0" baseline="0" dirty="0" err="1">
                <a:ln>
                  <a:noFill/>
                </a:ln>
                <a:solidFill>
                  <a:srgbClr val="11111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gurluşlar</a:t>
            </a:r>
            <a:r>
              <a:rPr kumimoji="0" lang="ru-RU" altLang="ru-RU" sz="2400" b="0" i="0" u="none" strike="noStrike" cap="none" normalizeH="0" baseline="0" dirty="0">
                <a:ln>
                  <a:noFill/>
                </a:ln>
                <a:solidFill>
                  <a:srgbClr val="11111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2400" b="0" i="0" u="none" strike="noStrike" cap="none" normalizeH="0" baseline="0" dirty="0" err="1">
                <a:ln>
                  <a:noFill/>
                </a:ln>
                <a:solidFill>
                  <a:srgbClr val="11111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kumimoji="0" lang="ru-RU" altLang="ru-RU" sz="2400" b="0" i="0" u="none" strike="noStrike" cap="none" normalizeH="0" baseline="0" dirty="0">
                <a:ln>
                  <a:noFill/>
                </a:ln>
                <a:solidFill>
                  <a:srgbClr val="11111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kumimoji="0" lang="ru-RU" altLang="ru-RU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altLang="ru-RU" sz="2400" b="0" i="0" u="none" strike="noStrike" cap="none" normalizeH="0" baseline="0" dirty="0">
                <a:ln>
                  <a:noFill/>
                </a:ln>
                <a:solidFill>
                  <a:srgbClr val="11111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                               </a:t>
            </a:r>
            <a:r>
              <a:rPr kumimoji="0" lang="ru-RU" altLang="ru-RU" sz="2400" b="0" i="0" u="none" strike="noStrike" cap="none" normalizeH="0" baseline="0" dirty="0" err="1">
                <a:ln>
                  <a:noFill/>
                </a:ln>
                <a:solidFill>
                  <a:srgbClr val="11111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binanyň</a:t>
            </a:r>
            <a:r>
              <a:rPr kumimoji="0" lang="ru-RU" altLang="ru-RU" sz="2400" b="0" i="0" u="none" strike="noStrike" cap="none" normalizeH="0" baseline="0" dirty="0">
                <a:ln>
                  <a:noFill/>
                </a:ln>
                <a:solidFill>
                  <a:srgbClr val="11111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2400" b="0" i="0" u="none" strike="noStrike" cap="none" normalizeH="0" baseline="0" dirty="0" err="1">
                <a:ln>
                  <a:noFill/>
                </a:ln>
                <a:solidFill>
                  <a:srgbClr val="11111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öň</a:t>
            </a:r>
            <a:r>
              <a:rPr kumimoji="0" lang="ru-RU" altLang="ru-RU" sz="2400" b="0" i="0" u="none" strike="noStrike" cap="none" normalizeH="0" baseline="0" dirty="0">
                <a:ln>
                  <a:noFill/>
                </a:ln>
                <a:solidFill>
                  <a:srgbClr val="11111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2400" b="0" i="0" u="none" strike="noStrike" cap="none" normalizeH="0" baseline="0" dirty="0" err="1">
                <a:ln>
                  <a:noFill/>
                </a:ln>
                <a:solidFill>
                  <a:srgbClr val="11111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tarapynda</a:t>
            </a:r>
            <a:r>
              <a:rPr kumimoji="0" lang="ru-RU" altLang="ru-RU" sz="2400" b="0" i="0" u="none" strike="noStrike" cap="none" normalizeH="0" baseline="0" dirty="0">
                <a:ln>
                  <a:noFill/>
                </a:ln>
                <a:solidFill>
                  <a:srgbClr val="11111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kumimoji="0" lang="ru-RU" altLang="ru-RU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altLang="ru-RU" sz="2400" b="0" i="0" u="none" strike="noStrike" cap="none" normalizeH="0" baseline="0" dirty="0">
                <a:ln>
                  <a:noFill/>
                </a:ln>
                <a:solidFill>
                  <a:srgbClr val="11111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                               </a:t>
            </a:r>
            <a:r>
              <a:rPr kumimoji="0" lang="ru-RU" altLang="ru-RU" sz="2400" b="0" i="0" u="none" strike="noStrike" cap="none" normalizeH="0" baseline="0" dirty="0" err="1">
                <a:ln>
                  <a:noFill/>
                </a:ln>
                <a:solidFill>
                  <a:srgbClr val="11111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jaýyň</a:t>
            </a:r>
            <a:r>
              <a:rPr kumimoji="0" lang="ru-RU" altLang="ru-RU" sz="2400" b="0" i="0" u="none" strike="noStrike" cap="none" normalizeH="0" baseline="0" dirty="0">
                <a:ln>
                  <a:noFill/>
                </a:ln>
                <a:solidFill>
                  <a:srgbClr val="11111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2400" b="0" i="0" u="none" strike="noStrike" cap="none" normalizeH="0" baseline="0" dirty="0" err="1">
                <a:ln>
                  <a:noFill/>
                </a:ln>
                <a:solidFill>
                  <a:srgbClr val="11111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içine</a:t>
            </a:r>
            <a:r>
              <a:rPr kumimoji="0" lang="ru-RU" altLang="ru-RU" sz="2400" b="0" i="0" u="none" strike="noStrike" cap="none" normalizeH="0" baseline="0" dirty="0">
                <a:ln>
                  <a:noFill/>
                </a:ln>
                <a:solidFill>
                  <a:srgbClr val="11111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kumimoji="0" lang="ru-RU" altLang="ru-RU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altLang="ru-RU" sz="2400" b="0" i="0" u="none" strike="noStrike" cap="none" normalizeH="0" baseline="0" dirty="0">
                <a:ln>
                  <a:noFill/>
                </a:ln>
                <a:solidFill>
                  <a:srgbClr val="11111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                               </a:t>
            </a:r>
            <a:r>
              <a:rPr kumimoji="0" lang="ru-RU" altLang="ru-RU" sz="2400" b="0" i="0" u="none" strike="noStrike" cap="none" normalizeH="0" baseline="0" dirty="0" err="1">
                <a:ln>
                  <a:noFill/>
                </a:ln>
                <a:solidFill>
                  <a:srgbClr val="11111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sim</a:t>
            </a:r>
            <a:r>
              <a:rPr kumimoji="0" lang="ru-RU" altLang="ru-RU" sz="2400" b="0" i="0" u="none" strike="noStrike" cap="none" normalizeH="0" baseline="0" dirty="0">
                <a:ln>
                  <a:noFill/>
                </a:ln>
                <a:solidFill>
                  <a:srgbClr val="11111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kumimoji="0" lang="ru-RU" altLang="ru-RU" sz="2400" b="0" i="0" u="none" strike="noStrike" cap="none" normalizeH="0" baseline="0" dirty="0" err="1">
                <a:ln>
                  <a:noFill/>
                </a:ln>
                <a:solidFill>
                  <a:srgbClr val="11111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suw</a:t>
            </a:r>
            <a:r>
              <a:rPr kumimoji="0" lang="ru-RU" altLang="ru-RU" sz="2400" b="0" i="0" u="none" strike="noStrike" cap="none" normalizeH="0" baseline="0" dirty="0">
                <a:ln>
                  <a:noFill/>
                </a:ln>
                <a:solidFill>
                  <a:srgbClr val="11111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2400" b="0" i="0" u="none" strike="noStrike" cap="none" normalizeH="0" baseline="0" dirty="0" err="1">
                <a:ln>
                  <a:noFill/>
                </a:ln>
                <a:solidFill>
                  <a:srgbClr val="11111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geçiriji</a:t>
            </a:r>
            <a:r>
              <a:rPr kumimoji="0" lang="ru-RU" altLang="ru-RU" sz="2400" b="0" i="0" u="none" strike="noStrike" cap="none" normalizeH="0" baseline="0" dirty="0">
                <a:ln>
                  <a:noFill/>
                </a:ln>
                <a:solidFill>
                  <a:srgbClr val="11111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2400" b="0" i="0" u="none" strike="noStrike" cap="none" normalizeH="0" baseline="0" dirty="0" err="1">
                <a:ln>
                  <a:noFill/>
                </a:ln>
                <a:solidFill>
                  <a:srgbClr val="11111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kumimoji="0" lang="ru-RU" altLang="ru-RU" sz="2400" b="0" i="0" u="none" strike="noStrike" cap="none" normalizeH="0" baseline="0" dirty="0">
                <a:ln>
                  <a:noFill/>
                </a:ln>
                <a:solidFill>
                  <a:srgbClr val="11111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kumimoji="0" lang="ru-RU" altLang="ru-RU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altLang="ru-RU" sz="2400" b="0" i="0" u="none" strike="noStrike" cap="none" normalizeH="0" baseline="0" dirty="0">
                <a:ln>
                  <a:noFill/>
                </a:ln>
                <a:solidFill>
                  <a:srgbClr val="11111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                               </a:t>
            </a:r>
            <a:r>
              <a:rPr kumimoji="0" lang="ru-RU" altLang="ru-RU" sz="2400" b="0" i="0" u="none" strike="noStrike" cap="none" normalizeH="0" baseline="0" dirty="0" err="1">
                <a:ln>
                  <a:noFill/>
                </a:ln>
                <a:solidFill>
                  <a:srgbClr val="11111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jaýda</a:t>
            </a:r>
            <a:r>
              <a:rPr kumimoji="0" lang="ru-RU" altLang="ru-RU" sz="2400" b="0" i="0" u="none" strike="noStrike" cap="none" normalizeH="0" baseline="0" dirty="0">
                <a:ln>
                  <a:noFill/>
                </a:ln>
                <a:solidFill>
                  <a:srgbClr val="11111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2400" b="0" i="0" u="none" strike="noStrike" cap="none" normalizeH="0" baseline="0" dirty="0" err="1">
                <a:ln>
                  <a:noFill/>
                </a:ln>
                <a:solidFill>
                  <a:srgbClr val="11111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ýerleşýän</a:t>
            </a:r>
            <a:r>
              <a:rPr kumimoji="0" lang="ru-RU" altLang="ru-RU" sz="2400" b="0" i="0" u="none" strike="noStrike" cap="none" normalizeH="0" baseline="0" dirty="0">
                <a:ln>
                  <a:noFill/>
                </a:ln>
                <a:solidFill>
                  <a:srgbClr val="11111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2400" b="0" i="0" u="none" strike="noStrike" cap="none" normalizeH="0" baseline="0" dirty="0" err="1">
                <a:ln>
                  <a:noFill/>
                </a:ln>
                <a:solidFill>
                  <a:srgbClr val="11111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enjamlar</a:t>
            </a:r>
            <a:r>
              <a:rPr kumimoji="0" lang="ru-RU" altLang="ru-RU" sz="2400" b="0" i="0" u="none" strike="noStrike" cap="none" normalizeH="0" baseline="0" dirty="0">
                <a:ln>
                  <a:noFill/>
                </a:ln>
                <a:solidFill>
                  <a:srgbClr val="11111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2400" b="0" i="0" u="none" strike="noStrike" cap="none" normalizeH="0" baseline="0" dirty="0" err="1">
                <a:ln>
                  <a:noFill/>
                </a:ln>
                <a:solidFill>
                  <a:srgbClr val="11111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kumimoji="0" lang="ru-RU" altLang="ru-RU" sz="2400" b="0" i="0" u="none" strike="noStrike" cap="none" normalizeH="0" baseline="0" dirty="0">
                <a:ln>
                  <a:noFill/>
                </a:ln>
                <a:solidFill>
                  <a:srgbClr val="11111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kumimoji="0" lang="ru-RU" altLang="ru-RU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en-US" altLang="ru-RU" sz="2400" b="0" i="0" u="none" strike="noStrike" cap="none" normalizeH="0" baseline="0" dirty="0">
                <a:ln>
                  <a:noFill/>
                </a:ln>
                <a:solidFill>
                  <a:srgbClr val="11111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                               </a:t>
            </a:r>
            <a:r>
              <a:rPr kumimoji="0" lang="en-US" altLang="ru-RU" sz="2400" b="0" i="0" u="none" strike="noStrike" cap="none" normalizeH="0" baseline="0" dirty="0" err="1">
                <a:ln>
                  <a:noFill/>
                </a:ln>
                <a:solidFill>
                  <a:srgbClr val="11111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jaýda</a:t>
            </a:r>
            <a:r>
              <a:rPr kumimoji="0" lang="en-US" altLang="ru-RU" sz="2400" b="0" i="0" u="none" strike="noStrike" cap="none" normalizeH="0" baseline="0" dirty="0">
                <a:ln>
                  <a:noFill/>
                </a:ln>
                <a:solidFill>
                  <a:srgbClr val="11111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2400" b="0" i="0" u="none" strike="noStrike" cap="none" normalizeH="0" baseline="0" dirty="0" err="1">
                <a:ln>
                  <a:noFill/>
                </a:ln>
                <a:solidFill>
                  <a:srgbClr val="11111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saklanýan</a:t>
            </a:r>
            <a:r>
              <a:rPr kumimoji="0" lang="en-US" altLang="ru-RU" sz="2400" b="0" i="0" u="none" strike="noStrike" cap="none" normalizeH="0" baseline="0" dirty="0">
                <a:ln>
                  <a:noFill/>
                </a:ln>
                <a:solidFill>
                  <a:srgbClr val="11111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2400" b="0" i="0" u="none" strike="noStrike" cap="none" normalizeH="0" baseline="0" dirty="0" err="1">
                <a:ln>
                  <a:noFill/>
                </a:ln>
                <a:solidFill>
                  <a:srgbClr val="11111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gymmat</a:t>
            </a:r>
            <a:r>
              <a:rPr kumimoji="0" lang="en-US" altLang="ru-RU" sz="2400" b="0" i="0" u="none" strike="noStrike" cap="none" normalizeH="0" baseline="0" dirty="0">
                <a:ln>
                  <a:noFill/>
                </a:ln>
                <a:solidFill>
                  <a:srgbClr val="11111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2400" b="0" i="0" u="none" strike="noStrike" cap="none" normalizeH="0" baseline="0" dirty="0" err="1">
                <a:ln>
                  <a:noFill/>
                </a:ln>
                <a:solidFill>
                  <a:srgbClr val="11111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bahaly</a:t>
            </a:r>
            <a:r>
              <a:rPr kumimoji="0" lang="en-US" altLang="ru-RU" sz="2400" b="0" i="0" u="none" strike="noStrike" cap="none" normalizeH="0" baseline="0" dirty="0">
                <a:ln>
                  <a:noFill/>
                </a:ln>
                <a:solidFill>
                  <a:srgbClr val="11111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2400" b="0" i="0" u="none" strike="noStrike" cap="none" normalizeH="0" baseline="0" dirty="0" err="1">
                <a:ln>
                  <a:noFill/>
                </a:ln>
                <a:solidFill>
                  <a:srgbClr val="11111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zatlarda</a:t>
            </a:r>
            <a:r>
              <a:rPr kumimoji="0" lang="en-US" altLang="ru-RU" sz="2400" b="0" i="0" u="none" strike="noStrike" cap="none" normalizeH="0" baseline="0" dirty="0">
                <a:ln>
                  <a:noFill/>
                </a:ln>
                <a:solidFill>
                  <a:srgbClr val="11111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kumimoji="0" lang="ru-RU" altLang="ru-RU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endParaRPr kumimoji="0" lang="ru-RU" alt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" name="Прямоугольник 8" descr="telefon">
            <a:extLst>
              <a:ext uri="{FF2B5EF4-FFF2-40B4-BE49-F238E27FC236}">
                <a16:creationId xmlns:a16="http://schemas.microsoft.com/office/drawing/2014/main" id="{6100219E-840C-4B6A-8E0A-D59C865731FD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2400" y="1584325"/>
            <a:ext cx="1216025" cy="1216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endParaRPr lang="ru-RU"/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79998805-70C3-4B45-86D5-BFAEC191B27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3257550"/>
            <a:ext cx="9144000" cy="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8939594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AB9C552F-FD86-41CA-B199-C101F2B88B42}"/>
              </a:ext>
            </a:extLst>
          </p:cNvPr>
          <p:cNvSpPr/>
          <p:nvPr/>
        </p:nvSpPr>
        <p:spPr>
          <a:xfrm>
            <a:off x="152400" y="133350"/>
            <a:ext cx="67056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80975" lvl="1" indent="0">
              <a:lnSpc>
                <a:spcPct val="100000"/>
              </a:lnSpc>
              <a:buNone/>
              <a:tabLst>
                <a:tab pos="631825" algn="l"/>
              </a:tabLst>
            </a:pPr>
            <a:r>
              <a:rPr lang="tk-TM" sz="2400" b="1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Ätiýaçlandyryşyň bahasyna täsir edýän faktorlar.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6FE15333-5D5D-4EA5-8F57-1B7CDA94D403}"/>
              </a:ext>
            </a:extLst>
          </p:cNvPr>
          <p:cNvSpPr/>
          <p:nvPr/>
        </p:nvSpPr>
        <p:spPr>
          <a:xfrm>
            <a:off x="609600" y="1047750"/>
            <a:ext cx="4572000" cy="3456139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indent="0" algn="just">
              <a:lnSpc>
                <a:spcPct val="115000"/>
              </a:lnSpc>
              <a:spcAft>
                <a:spcPts val="0"/>
              </a:spcAft>
              <a:buNone/>
            </a:pP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Gozgalmaýan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emlägiň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dolandyryjysynyň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işi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ilkinji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nobatda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kärendesine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berilýän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jaýlaryň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gozgalmaýan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emlägiň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girdejisiniň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esasy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çeşmesi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hökmünde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kärende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töleginiň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we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onuň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gurluşynyň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emele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getirilmegine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gönükdirilendir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9063C41D-5C17-4E76-87BA-CB9A2F702BD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04043" y="1200150"/>
            <a:ext cx="3256861" cy="29223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465996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94D090B4-E52F-4E3F-9150-6C8790891F8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30780" y="0"/>
            <a:ext cx="331322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" name="Объект 2">
            <a:extLst>
              <a:ext uri="{FF2B5EF4-FFF2-40B4-BE49-F238E27FC236}">
                <a16:creationId xmlns:a16="http://schemas.microsoft.com/office/drawing/2014/main" id="{6FB12916-ACDE-470F-A15B-9FB46F55EF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2400" y="209550"/>
            <a:ext cx="7010400" cy="4571996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marL="0" indent="257175" algn="just">
              <a:lnSpc>
                <a:spcPct val="115000"/>
              </a:lnSpc>
              <a:spcAft>
                <a:spcPts val="0"/>
              </a:spcAft>
              <a:buNone/>
            </a:pP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Gozgalmaýan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emlägiň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dolandyryjysy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gozgalmaýan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emlägiň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desgasynyň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saklanylmagyna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harajatlaryň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gurluşynyň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emele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getirilmegine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üns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bermelidir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çünki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olaryň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göwrümi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netijeli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girdejä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diňe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bir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göni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täsir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etmän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eýsem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gozgalmaýan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emlägiň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desgasynyň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özüne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çekijiligi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arkaly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gytaklaýyn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hem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täsirini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ýetirýändir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5439909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5E1E4748-A0C9-46BB-918F-5790F914898A}"/>
              </a:ext>
            </a:extLst>
          </p:cNvPr>
          <p:cNvSpPr/>
          <p:nvPr/>
        </p:nvSpPr>
        <p:spPr>
          <a:xfrm>
            <a:off x="152400" y="133350"/>
            <a:ext cx="86868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80975" lvl="1" indent="0">
              <a:lnSpc>
                <a:spcPct val="100000"/>
              </a:lnSpc>
              <a:buNone/>
              <a:tabLst>
                <a:tab pos="631825" algn="l"/>
              </a:tabLst>
            </a:pPr>
            <a:r>
              <a:rPr lang="tk-TM" sz="2400" b="1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3.2020-nji ýylda hokmany raýat jogapkärçiligini ätiýaçlandyryş düzgünleri, prosedura we şertler.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675D5F4C-2D05-4FD5-972A-F290FB1B063E}"/>
              </a:ext>
            </a:extLst>
          </p:cNvPr>
          <p:cNvSpPr/>
          <p:nvPr/>
        </p:nvSpPr>
        <p:spPr>
          <a:xfrm>
            <a:off x="381000" y="945600"/>
            <a:ext cx="8077200" cy="30314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</a:pP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Häzirki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wagta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çenli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dürli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karz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beriş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wariantlary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üçin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karz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berijileriň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maliýe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bähbitlerini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goramak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üçin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ätiýaçlandyryş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shemalary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eýýäm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işlenip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düzüldi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 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Bu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ugurlar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güýçli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ösýär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 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Täze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görnüşleri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we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olary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durmuşa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geçirmegiň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ýollary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gözlenýär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 </a:t>
            </a:r>
            <a:r>
              <a:rPr lang="tk-TM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Ä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tiýaçlandyrýanlar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gozgalmaýan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emläk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bazaryna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gatnaşyjylaryň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hemmesini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özüne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çekýän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täze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tehnologiýalary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döretmek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boýunça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bilelikdäki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işe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gatnaşmaga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taýýardyrlar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ru-RU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44231497"/>
      </p:ext>
    </p:extLst>
  </p:cSld>
  <p:clrMapOvr>
    <a:masterClrMapping/>
  </p:clrMapOvr>
</p:sld>
</file>

<file path=ppt/theme/theme1.xml><?xml version="1.0" encoding="utf-8"?>
<a:theme xmlns:a="http://schemas.openxmlformats.org/drawingml/2006/main" name="Базис">
  <a:themeElements>
    <a:clrScheme name="Базис">
      <a:dk1>
        <a:srgbClr val="000000"/>
      </a:dk1>
      <a:lt1>
        <a:srgbClr val="FFFFFF"/>
      </a:lt1>
      <a:dk2>
        <a:srgbClr val="565349"/>
      </a:dk2>
      <a:lt2>
        <a:srgbClr val="DDDDDD"/>
      </a:lt2>
      <a:accent1>
        <a:srgbClr val="A6B727"/>
      </a:accent1>
      <a:accent2>
        <a:srgbClr val="DF5327"/>
      </a:accent2>
      <a:accent3>
        <a:srgbClr val="FE9E00"/>
      </a:accent3>
      <a:accent4>
        <a:srgbClr val="418AB3"/>
      </a:accent4>
      <a:accent5>
        <a:srgbClr val="D7D447"/>
      </a:accent5>
      <a:accent6>
        <a:srgbClr val="818183"/>
      </a:accent6>
      <a:hlink>
        <a:srgbClr val="F59E00"/>
      </a:hlink>
      <a:folHlink>
        <a:srgbClr val="B2B2B2"/>
      </a:folHlink>
    </a:clrScheme>
    <a:fontScheme name="Базис">
      <a:maj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Базис">
      <a:fillStyleLst>
        <a:solidFill>
          <a:schemeClr val="phClr"/>
        </a:solidFill>
        <a:solidFill>
          <a:schemeClr val="phClr">
            <a:tint val="55000"/>
            <a:satMod val="130000"/>
          </a:schemeClr>
        </a:solidFill>
        <a:gradFill rotWithShape="1">
          <a:gsLst>
            <a:gs pos="0">
              <a:schemeClr val="phClr"/>
            </a:gs>
            <a:gs pos="90000">
              <a:schemeClr val="phClr">
                <a:shade val="100000"/>
                <a:satMod val="105000"/>
              </a:schemeClr>
            </a:gs>
            <a:gs pos="100000">
              <a:schemeClr val="phClr">
                <a:shade val="80000"/>
                <a:satMod val="12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53975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"/>
          </a:scene3d>
          <a:sp3d extrusionH="12700" contourW="25400" prstMaterial="flat">
            <a:bevelT w="63500" h="152400" prst="angle"/>
            <a:contourClr>
              <a:schemeClr val="phClr">
                <a:shade val="27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95000"/>
            <a:satMod val="140000"/>
          </a:schemeClr>
        </a:solidFill>
        <a:solidFill>
          <a:schemeClr val="phClr">
            <a:tint val="90000"/>
            <a:shade val="85000"/>
            <a:satMod val="160000"/>
            <a:lumMod val="11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sis" id="{5665723A-49BA-4B57-8411-A56F8F207965}" vid="{90E45F77-AEFC-46EF-A7C1-5B338C297B02}"/>
    </a:ext>
  </a:extLst>
</a:theme>
</file>

<file path=ppt/theme/theme2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Аспект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Superbaks Тема</Template>
  <TotalTime>6425</TotalTime>
  <Words>283</Words>
  <Application>Microsoft Office PowerPoint</Application>
  <PresentationFormat>Экран (16:9)</PresentationFormat>
  <Paragraphs>37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11</vt:i4>
      </vt:variant>
    </vt:vector>
  </HeadingPairs>
  <TitlesOfParts>
    <vt:vector size="19" baseType="lpstr">
      <vt:lpstr>Arial</vt:lpstr>
      <vt:lpstr>Calibri</vt:lpstr>
      <vt:lpstr>Corbel</vt:lpstr>
      <vt:lpstr>Times New Roman</vt:lpstr>
      <vt:lpstr>Trebuchet MS</vt:lpstr>
      <vt:lpstr>Wingdings 3</vt:lpstr>
      <vt:lpstr>Базис</vt:lpstr>
      <vt:lpstr>Аспект</vt:lpstr>
      <vt:lpstr>Türkmenistanyň Bilim ministrligi Türkmenistanyň inžener – tehniki we ulag kommunikasiýalary  instituty.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user</dc:creator>
  <cp:lastModifiedBy>412</cp:lastModifiedBy>
  <cp:revision>880</cp:revision>
  <dcterms:created xsi:type="dcterms:W3CDTF">2010-10-28T12:19:43Z</dcterms:created>
  <dcterms:modified xsi:type="dcterms:W3CDTF">2021-09-01T08:34:06Z</dcterms:modified>
</cp:coreProperties>
</file>