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>
        <p:scale>
          <a:sx n="40" d="100"/>
          <a:sy n="40" d="100"/>
        </p:scale>
        <p:origin x="138" y="7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FD6CFC6-4044-4A82-ADCA-BE46AEE62A3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46C4FA73-965A-41CE-BA1E-AFCADD9D2D3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37456B3-D8F2-4C92-A489-23D1857584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EE3927-75B7-4B41-A764-A4E0BC2DF994}" type="datetimeFigureOut">
              <a:rPr lang="ru-RU" smtClean="0"/>
              <a:t>30.11.2020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D5C7581-5BBB-4138-A50E-66E9306F5E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549630B-E44E-4815-B42C-D448F5DB41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7DA1A4-EA84-4198-9F30-E5B042230EF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017513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872B108-44E1-49FE-BE6F-FE2CB44978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EE4038EB-ACDE-4C29-85C8-B0ECD77314B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4749843-A58C-462C-9527-EA60A990F9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EE3927-75B7-4B41-A764-A4E0BC2DF994}" type="datetimeFigureOut">
              <a:rPr lang="ru-RU" smtClean="0"/>
              <a:t>30.11.2020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AB3D070A-CD0A-4D15-87B7-03AEE3FA2E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164044C-8726-4613-82F5-CD7472FAD6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7DA1A4-EA84-4198-9F30-E5B042230EF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029405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CE623B87-0F02-4BD1-8096-05FB49935AC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65C4AC8D-9E77-459E-ABCC-245C37BC0F3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A407272D-F218-4289-BCCF-1EAC093BB5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EE3927-75B7-4B41-A764-A4E0BC2DF994}" type="datetimeFigureOut">
              <a:rPr lang="ru-RU" smtClean="0"/>
              <a:t>30.11.2020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ECE4117D-8A79-40E2-959D-D55608EA1A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4698EDF-4DBB-47A5-AAB1-51F60A4829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7DA1A4-EA84-4198-9F30-E5B042230EF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754652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74DC8E9-19E9-4F76-8C72-25D19E8422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FC32A2F-5511-40C5-9096-A8DE7E8519C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7068C968-1B3C-4E3B-BB3A-B4EC954A3E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EE3927-75B7-4B41-A764-A4E0BC2DF994}" type="datetimeFigureOut">
              <a:rPr lang="ru-RU" smtClean="0"/>
              <a:t>30.11.2020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538AA86-FD1A-4ACC-8069-7538B5D5C0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3E30CD88-1C32-471A-A2CF-5FD72E55DC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7DA1A4-EA84-4198-9F30-E5B042230EF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178649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DBD64A9-43C6-4B5A-9638-01FFBBC872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818E8D08-BE64-4B7D-9A60-593EB02BD31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F06C4E9-6E41-4008-A288-08348F9018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EE3927-75B7-4B41-A764-A4E0BC2DF994}" type="datetimeFigureOut">
              <a:rPr lang="ru-RU" smtClean="0"/>
              <a:t>30.11.2020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5872CDB-2822-4331-9CE6-B348682664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70960A0-A21E-4379-BCA9-4010925B2F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7DA1A4-EA84-4198-9F30-E5B042230EF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475855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2C8E03D-1A46-4AF9-B20E-8B53E014AF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E2A5F190-6EDB-4BC0-94A3-60937DCFC41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1FC71788-A49A-4096-BD5D-C7FCBA67187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37AFAE0E-9B62-4F5C-B047-CAF05AAA2A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EE3927-75B7-4B41-A764-A4E0BC2DF994}" type="datetimeFigureOut">
              <a:rPr lang="ru-RU" smtClean="0"/>
              <a:t>30.11.2020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C5C275FF-6D58-4676-99DD-28D49B6764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2E2DFC34-3EB6-43CF-B178-EA0C728A48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7DA1A4-EA84-4198-9F30-E5B042230EF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005245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D8337CC-496A-4202-95C9-DB9D96B8EA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63BFA052-9400-4EE2-BE9F-29AE8A9D053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66955E5F-AB4C-4A27-8356-079395F4200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AFB7282A-9E50-4F2C-9EFA-31E882D1313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34E884ED-0749-489E-AC5A-61CD3A4694A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ECB5E06D-79E3-4E65-A056-1603CFE10B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EE3927-75B7-4B41-A764-A4E0BC2DF994}" type="datetimeFigureOut">
              <a:rPr lang="ru-RU" smtClean="0"/>
              <a:t>30.11.2020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7818440C-B096-47A6-855C-868FA832EC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C92E0E14-64DD-45A6-9419-10B4C64C40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7DA1A4-EA84-4198-9F30-E5B042230EF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521915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61BD8AF-75D3-4B5F-94CD-37120788BF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07D468B9-B870-4AB3-B002-682E3F4C37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EE3927-75B7-4B41-A764-A4E0BC2DF994}" type="datetimeFigureOut">
              <a:rPr lang="ru-RU" smtClean="0"/>
              <a:t>30.11.2020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78CC87F4-3238-4863-93F4-D9BE2EBFB1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38F22830-07ED-4066-8231-832B907DB4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7DA1A4-EA84-4198-9F30-E5B042230EF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64534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60CF0013-50F8-4954-AF5E-4AC0F8D698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EE3927-75B7-4B41-A764-A4E0BC2DF994}" type="datetimeFigureOut">
              <a:rPr lang="ru-RU" smtClean="0"/>
              <a:t>30.11.2020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89C24C52-C0B6-4552-A0BF-77F4E5F548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9EB45EB2-E0A3-417A-BD16-82FCD2EC4A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7DA1A4-EA84-4198-9F30-E5B042230EF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296369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9103F06-2DB7-40F1-8F30-A929AC870A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1F6A1FD-EC74-403B-BEAC-764D9FBC989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FF905F8B-EE6A-4FC5-8128-893CD8D8AF9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9C1745D3-F92E-4D4A-9D1C-B3F07F6F3F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EE3927-75B7-4B41-A764-A4E0BC2DF994}" type="datetimeFigureOut">
              <a:rPr lang="ru-RU" smtClean="0"/>
              <a:t>30.11.2020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51BD1EEE-04DD-4D77-8074-71FD21DA7B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58C6D892-2790-4C59-8DC2-EBB2C3F608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7DA1A4-EA84-4198-9F30-E5B042230EF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14653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5E6B95C-54AF-4202-90B8-759E46106F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147015C0-2C7E-4B0B-9A95-F5F8C09DC73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5929A742-07D7-4A60-A3BC-DC79B39DB56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DAFCC020-DF29-46CB-B336-DADAD4E8B5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EE3927-75B7-4B41-A764-A4E0BC2DF994}" type="datetimeFigureOut">
              <a:rPr lang="ru-RU" smtClean="0"/>
              <a:t>30.11.2020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8ABA0F11-17B0-430B-BD84-25E12CAC23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B17D2E73-58D0-4C2F-A939-2C9A55C1C2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7DA1A4-EA84-4198-9F30-E5B042230EF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048635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D51A9A4-AA2A-4DB9-91F8-53BA43AF2F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322BDCD6-E576-4D89-A970-9F999A2C079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076C397-8237-4256-9D12-9C45080EDCD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3EE3927-75B7-4B41-A764-A4E0BC2DF994}" type="datetimeFigureOut">
              <a:rPr lang="ru-RU" smtClean="0"/>
              <a:t>30.11.2020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E632A144-2DE6-455F-A851-7A22C6C8BB4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BCD3367F-FFF7-48ED-9F08-96C93769ED8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17DA1A4-EA84-4198-9F30-E5B042230EF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384578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0B4900A-2B08-4904-AE5A-4D042550D8A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0"/>
            <a:ext cx="12192000" cy="2387600"/>
          </a:xfrm>
        </p:spPr>
        <p:txBody>
          <a:bodyPr>
            <a:normAutofit/>
          </a:bodyPr>
          <a:lstStyle/>
          <a:p>
            <a:r>
              <a:rPr lang="ru-RU" sz="4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Açyklykda</a:t>
            </a:r>
            <a:r>
              <a:rPr lang="ru-RU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elektrik</a:t>
            </a:r>
            <a:r>
              <a:rPr lang="ru-RU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geçiriji</a:t>
            </a:r>
            <a:r>
              <a:rPr lang="ru-RU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liniýaň</a:t>
            </a:r>
            <a:r>
              <a:rPr lang="ru-RU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montažy</a:t>
            </a:r>
            <a:r>
              <a:rPr lang="cs-CZ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sz="4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BA372782-C7C7-4532-B5F9-5DC8F0DBABA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40746" y="2992440"/>
            <a:ext cx="8419253" cy="3037680"/>
          </a:xfrm>
        </p:spPr>
        <p:txBody>
          <a:bodyPr>
            <a:normAutofit fontScale="92500" lnSpcReduction="10000"/>
          </a:bodyPr>
          <a:lstStyle/>
          <a:p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Meýilnama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14350" lvl="0" indent="-514350" algn="l">
              <a:buFont typeface="+mj-lt"/>
              <a:buAutoNum type="arabicPeriod"/>
            </a:pP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Elektrik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ýollaryň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ugurlaryny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goramak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14350" lvl="0" indent="-514350" algn="l">
              <a:buFont typeface="+mj-lt"/>
              <a:buAutoNum type="arabicPeriod"/>
            </a:pP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Elektrik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ýollaryny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arassalamak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14350" lvl="0" indent="-514350" algn="l">
              <a:buFont typeface="+mj-lt"/>
              <a:buAutoNum type="arabicPeriod"/>
            </a:pP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Elektrik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ýollaryň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ýagdaýyna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gözegçilik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etmek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0629387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9ABE49C6-09EF-45ED-B3F7-27396F6DF0D5}"/>
              </a:ext>
            </a:extLst>
          </p:cNvPr>
          <p:cNvSpPr/>
          <p:nvPr/>
        </p:nvSpPr>
        <p:spPr>
          <a:xfrm>
            <a:off x="353960" y="513073"/>
            <a:ext cx="11838039" cy="58318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6350" marR="39370" indent="-6350">
              <a:lnSpc>
                <a:spcPct val="150000"/>
              </a:lnSpc>
            </a:pP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		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Açyklykda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elektrik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geçiriji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110kW 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naprýeženiýeli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liniýa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metally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demirbetonly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sütünleri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düzgün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boýunça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ýyldyrymyň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gösden-göni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urgusyndan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doly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uzynlygy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bilen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goralýar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. 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Agaç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sütünlerde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açyklykda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elektrik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geçiriji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110kW 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naprýeženiýe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we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35kW 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naprýeženiýe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üçin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munuň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ýaly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gorag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talap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edilmeýär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. 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Ýek-tük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metally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we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demirbetonly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sütünler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we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başga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ýerde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açyklykda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elektrik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geçirijiniň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halparan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izolýasiýaly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naprýeženiýesi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35kW 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agaç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sütünde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turba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görnüşli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zarýatsyzlandyryjy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(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razrýad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) 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goýulýar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ýa-da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АПВ 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gorag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boşlugy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barlygy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, 110-220kW 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naprýeženiýeli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açyklykda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elektrik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geçiriji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üçin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turba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görnüşli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zarýatsyzlandyryjy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(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razrýad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) 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ulanylýar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.</a:t>
            </a:r>
            <a:endParaRPr lang="ru-RU" sz="2400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707211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FAFC26AC-4A64-4CEA-9056-E5D59082A6B7}"/>
              </a:ext>
            </a:extLst>
          </p:cNvPr>
          <p:cNvSpPr/>
          <p:nvPr/>
        </p:nvSpPr>
        <p:spPr>
          <a:xfrm>
            <a:off x="422787" y="0"/>
            <a:ext cx="11139948" cy="66739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6350" marR="39370" indent="-6350">
              <a:lnSpc>
                <a:spcPct val="150000"/>
              </a:lnSpc>
            </a:pP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		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Turba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görnüşli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zarýatsyzlandyryjy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(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razrýadnik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)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fibradan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edilen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turbalyk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bakelitli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kagyz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örtülen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.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Turbajygyň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içinde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steržen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we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aýry-aýrylykda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tekiz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elektrod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ýerleşdirilen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.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Elektrik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dugasy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(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ýaý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halka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)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ýüze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çykanda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fibra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gazy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bölüp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çykarýar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we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haýsy-da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dugany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öçürýär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.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Turbajyk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görnüşli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zarýatsyzlandyryjy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(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razrýadnik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)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simlary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öz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içine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alýar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we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zeminlenen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gurluşy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we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onuň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sütüne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hamutyň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kömegi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bilen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berkidilýär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we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islendik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turbaň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soňundan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ýerden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3m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beýiklikden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az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bolmaly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däldir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.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Zarýatsyzlandyryjylaryň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(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razrýadnigiň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) РТФ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görnüşli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ýapyk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ujundan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oňat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berkidilýär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.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Turba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görnüşli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zarýatsyzlandyryjy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(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razrýadnik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)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sütüne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şeýli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bir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ýerleşdirilýär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.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Onuň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gaz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çykarýan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klapyny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çagyrylmadyk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faza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aralyk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halka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we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birnäçe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görnüşli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gaz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çykarýan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razrýadlar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biri-birlerini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ýapýarlar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.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Gaz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çykaryjynyň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töwereginde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şonuň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ýalyda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sütüniň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elemeti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, 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potensial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bolan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soňy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açyk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turbajyk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zarýatsyzlandyryjy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(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razrýady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)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dugany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şol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pursatda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öçürýär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.</a:t>
            </a:r>
            <a:endParaRPr lang="ru-RU" sz="2000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5617783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9F9D1721-40D5-4C3A-A19E-E9A9DC18817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622" y="717550"/>
            <a:ext cx="11718755" cy="5422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330041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4009DCA0-6985-45E2-848E-6ECFB6D2D56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17650" y="0"/>
            <a:ext cx="9194711" cy="6625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110330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9B1A03C5-4BB7-45B4-83EF-F06719F2B9D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9386" y="520341"/>
            <a:ext cx="5678897" cy="25622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379205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98C2D3AB-CEBC-4AB7-BB59-78A7D7EC5C46}"/>
              </a:ext>
            </a:extLst>
          </p:cNvPr>
          <p:cNvSpPr/>
          <p:nvPr/>
        </p:nvSpPr>
        <p:spPr>
          <a:xfrm>
            <a:off x="353960" y="290833"/>
            <a:ext cx="11838039" cy="627633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6350" marR="39370" indent="-6350">
              <a:lnSpc>
                <a:spcPct val="115000"/>
              </a:lnSpc>
            </a:pP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		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Turba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görnüşli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zarýatsyzlandyryjy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(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razrýadnik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)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ýok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ýeride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naprýeženiýeli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110-220kW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hökmany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parametrleriň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ýerine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gorag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aralygy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göýberilip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oturdylýar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.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Kabel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sergisinde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açyklykda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elektrik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geçiriji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uzynlygy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1,5km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kiçi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kabeliň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iki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ujy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kenardan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we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dag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depeden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açyklykda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elektrik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geçirijiniň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sütüni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40m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uly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geçirilýär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hem-de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gorag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trosynyň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ýoklygy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hem-de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turba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görnüşli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zarýatsyzlandyryjy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(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razrýadnik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)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oturdylýar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.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Şonuň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üçin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zeminleme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zarýatsyzlandyryjynyň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(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razrýadnigiň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)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gysgyjy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metal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gabykly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kabel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şonuň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ýaly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kabelli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muftanyň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daşy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(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kornusy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)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özara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iň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ýakyn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aralykda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çatylan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bolmaly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.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Zeminleme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zarýatsyzlandyryjynyň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(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razrýadnigiň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)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gysgyjy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aýratyn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sallanyp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zeminlenip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birleşdirilen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bolmaly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.</a:t>
            </a:r>
            <a:endParaRPr lang="ru-RU" sz="2800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9874801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2D96A47-D3AE-4043-B7FB-E56353F73F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FA30971-F561-4791-8949-395E932F389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26726764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94</TotalTime>
  <Words>9</Words>
  <Application>Microsoft Office PowerPoint</Application>
  <PresentationFormat>Широкоэкранный</PresentationFormat>
  <Paragraphs>10</Paragraphs>
  <Slides>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3" baseType="lpstr">
      <vt:lpstr>Arial</vt:lpstr>
      <vt:lpstr>Calibri</vt:lpstr>
      <vt:lpstr>Calibri Light</vt:lpstr>
      <vt:lpstr>Times New Roman</vt:lpstr>
      <vt:lpstr>Тема Office</vt:lpstr>
      <vt:lpstr>Açyklykda elektrik geçiriji liniýaň montažy.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Açyklykda elektrik geçiriji liniýaň montažy. </dc:title>
  <dc:creator>LENOVO</dc:creator>
  <cp:lastModifiedBy>LENOVO</cp:lastModifiedBy>
  <cp:revision>4</cp:revision>
  <dcterms:created xsi:type="dcterms:W3CDTF">2020-11-30T08:23:13Z</dcterms:created>
  <dcterms:modified xsi:type="dcterms:W3CDTF">2020-11-30T09:57:29Z</dcterms:modified>
</cp:coreProperties>
</file>