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3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6CFC6-4044-4A82-ADCA-BE46AEE62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C4FA73-965A-41CE-BA1E-AFCADD9D2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7456B3-D8F2-4C92-A489-23D185758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5C7581-5BBB-4138-A50E-66E9306F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49630B-E44E-4815-B42C-D448F5DB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75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72B108-44E1-49FE-BE6F-FE2CB4497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4038EB-ACDE-4C29-85C8-B0ECD7731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49843-A58C-462C-9527-EA60A990F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3D070A-CD0A-4D15-87B7-03AEE3FA2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64044C-8726-4613-82F5-CD7472FA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94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E623B87-0F02-4BD1-8096-05FB49935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C4AC8D-9E77-459E-ABCC-245C37BC0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07272D-F218-4289-BCCF-1EAC093B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E4117D-8A79-40E2-959D-D55608EA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698EDF-4DBB-47A5-AAB1-51F60A482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465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4DC8E9-19E9-4F76-8C72-25D19E842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C32A2F-5511-40C5-9096-A8DE7E851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68C968-1B3C-4E3B-BB3A-B4EC954A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38AA86-FD1A-4ACC-8069-7538B5D5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30CD88-1C32-471A-A2CF-5FD72E55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86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D64A9-43C6-4B5A-9638-01FFBBC8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8E8D08-BE64-4B7D-9A60-593EB02BD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06C4E9-6E41-4008-A288-08348F901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872CDB-2822-4331-9CE6-B3486826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0960A0-A21E-4379-BCA9-4010925B2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58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C8E03D-1A46-4AF9-B20E-8B53E014A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A5F190-6EDB-4BC0-94A3-60937DCFC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C71788-A49A-4096-BD5D-C7FCBA671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AFAE0E-9B62-4F5C-B047-CAF05AAA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C275FF-6D58-4676-99DD-28D49B67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2DFC34-3EB6-43CF-B178-EA0C728A4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52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8337CC-496A-4202-95C9-DB9D96B8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BFA052-9400-4EE2-BE9F-29AE8A9D0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955E5F-AB4C-4A27-8356-079395F42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FB7282A-9E50-4F2C-9EFA-31E882D13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4E884ED-0749-489E-AC5A-61CD3A469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CB5E06D-79E3-4E65-A056-1603CFE10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18440C-B096-47A6-855C-868FA832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92E0E14-64DD-45A6-9419-10B4C64C4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19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BD8AF-75D3-4B5F-94CD-37120788B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D468B9-B870-4AB3-B002-682E3F4C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8CC87F4-3238-4863-93F4-D9BE2EBF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F22830-07ED-4066-8231-832B907D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5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CF0013-50F8-4954-AF5E-4AC0F8D6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C24C52-C0B6-4552-A0BF-77F4E5F5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B45EB2-E0A3-417A-BD16-82FCD2EC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63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103F06-2DB7-40F1-8F30-A929AC870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F6A1FD-EC74-403B-BEAC-764D9FBC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905F8B-EE6A-4FC5-8128-893CD8D8A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1745D3-F92E-4D4A-9D1C-B3F07F6F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BD1EEE-04DD-4D77-8074-71FD21DA7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C6D892-2790-4C59-8DC2-EBB2C3F60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6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6B95C-54AF-4202-90B8-759E46106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47015C0-2C7E-4B0B-9A95-F5F8C09DC7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29A742-07D7-4A60-A3BC-DC79B39DB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FCC020-DF29-46CB-B336-DADAD4E8B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BA0F11-17B0-430B-BD84-25E12CAC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7D2E73-58D0-4C2F-A939-2C9A55C1C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6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1A9A4-AA2A-4DB9-91F8-53BA43AF2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2BDCD6-E576-4D89-A970-9F999A2C0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6C397-8237-4256-9D12-9C45080ED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E3927-75B7-4B41-A764-A4E0BC2DF994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32A144-2DE6-455F-A851-7A22C6C8BB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D3367F-FFF7-48ED-9F08-96C93769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DA1A4-EA84-4198-9F30-E5B042230E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45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4900A-2B08-4904-AE5A-4D042550D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>
            <a:normAutofit/>
          </a:bodyPr>
          <a:lstStyle/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Açyklykda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liniýaň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montažy</a:t>
            </a:r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372782-C7C7-4532-B5F9-5DC8F0DBA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0746" y="2992440"/>
            <a:ext cx="8419253" cy="3037680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arassalamak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9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ABE49C6-09EF-45ED-B3F7-27396F6DF0D5}"/>
              </a:ext>
            </a:extLst>
          </p:cNvPr>
          <p:cNvSpPr/>
          <p:nvPr/>
        </p:nvSpPr>
        <p:spPr>
          <a:xfrm>
            <a:off x="353960" y="513073"/>
            <a:ext cx="11838039" cy="5831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110kW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liniýa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demirbetonly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sütünleri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düzgün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ýyldyrymyň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gösden-göni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urgusyndan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uzynlygy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goralýar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Agaç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sütünlerde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110kW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35kW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munuň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talap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edilmeýär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Ýek-tük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demirbetonly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sütünler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başga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geçirijiniň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halparan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izolýasiýaly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naprýeženiýesi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35kW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agaç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sütünde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goýulýar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АПВ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boşlugy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barlygy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110-220kW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ulanylýar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AFC26AC-4A64-4CEA-9056-E5D59082A6B7}"/>
              </a:ext>
            </a:extLst>
          </p:cNvPr>
          <p:cNvSpPr/>
          <p:nvPr/>
        </p:nvSpPr>
        <p:spPr>
          <a:xfrm>
            <a:off x="422787" y="0"/>
            <a:ext cx="11139948" cy="667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fibradan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edilen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bakelitli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kagyz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örtülen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Turbajygyň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içinde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steržen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aýry-aýrylykda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tekiz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elektrod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ýerleşdirilen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dugasy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halka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ýüze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fibra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bölüp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çykarýar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haýsy-da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dugany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Turbajyk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simlary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içine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alýar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zeminlenen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gurluşy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hamutyň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kömegi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islendik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soňundan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3m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beýiklikden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däldir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РТФ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ujundan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oňat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berkidilýär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şeýli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ýerleşdirilýär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çykarýan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klapyny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çagyrylmadyk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faza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halka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birnäçe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çykarýan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biri-birlerini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ýapýarlar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çykaryjynyň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töwereginde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elemeti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potensial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soňy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turbajyk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dugany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pursatda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öçürýär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177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9D1721-40D5-4C3A-A19E-E9A9DC188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22" y="717550"/>
            <a:ext cx="11718755" cy="542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00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09DCA0-6985-45E2-848E-6ECFB6D2D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650" y="0"/>
            <a:ext cx="9194711" cy="662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103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B1A03C5-4BB7-45B4-83EF-F06719F2B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86" y="520341"/>
            <a:ext cx="5678897" cy="2562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9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C2D3AB-CEBC-4AB7-BB59-78A7D7EC5C46}"/>
              </a:ext>
            </a:extLst>
          </p:cNvPr>
          <p:cNvSpPr/>
          <p:nvPr/>
        </p:nvSpPr>
        <p:spPr>
          <a:xfrm>
            <a:off x="353960" y="290833"/>
            <a:ext cx="11838039" cy="627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39370" indent="-6350">
              <a:lnSpc>
                <a:spcPct val="115000"/>
              </a:lnSpc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naprýeženiýeli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110-220kW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hökmany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parametrleriň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ýerine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göýberilip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oturdylýar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sergisinde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uzynlygy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1,5km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kiçi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kenardan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depeden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açyklykda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elektrik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geçirijiniň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sütüni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40m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gorag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trosynyň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ýoklygy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hem-de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turba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görnüşli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razrýadnik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oturdylýar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zeminleme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razrýadnigiň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metal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gabykly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kabelli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muftanyň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daşy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kornusy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özara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ýakyn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aralykda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çatylan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Zeminleme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zarýatsyzlandyryjynyň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razrýadnigiň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gysgyjy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aýratyn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sallanyp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zeminlenip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birleşdirilen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bolmaly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4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D96A47-D3AE-4043-B7FB-E56353F73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30971-F561-4791-8949-395E932F3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7267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</Words>
  <Application>Microsoft Office PowerPoint</Application>
  <PresentationFormat>Широкоэкранный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Açyklykda elektrik geçiriji liniýaň montažy.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Açyklykda elektrik geçiriji liniýaň montažy. </dc:title>
  <dc:creator>LENOVO</dc:creator>
  <cp:lastModifiedBy>LENOVO</cp:lastModifiedBy>
  <cp:revision>4</cp:revision>
  <dcterms:created xsi:type="dcterms:W3CDTF">2020-11-30T08:23:13Z</dcterms:created>
  <dcterms:modified xsi:type="dcterms:W3CDTF">2020-11-30T09:57:29Z</dcterms:modified>
</cp:coreProperties>
</file>