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464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372"/>
            <a:ext cx="8928992" cy="683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291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7" y="116632"/>
            <a:ext cx="8856984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633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48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329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671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085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912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622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12968" cy="17964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922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799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784976" cy="6747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770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6" cy="1975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550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2021-01-15T07:14:08Z</dcterms:created>
  <dcterms:modified xsi:type="dcterms:W3CDTF">2021-01-28T12:39:52Z</dcterms:modified>
</cp:coreProperties>
</file>