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3" r:id="rId1"/>
  </p:sldMasterIdLst>
  <p:sldIdLst>
    <p:sldId id="257" r:id="rId2"/>
    <p:sldId id="259" r:id="rId3"/>
    <p:sldId id="261" r:id="rId4"/>
    <p:sldId id="262" r:id="rId5"/>
    <p:sldId id="264" r:id="rId6"/>
    <p:sldId id="265" r:id="rId7"/>
    <p:sldId id="266" r:id="rId8"/>
    <p:sldId id="267" r:id="rId9"/>
    <p:sldId id="268" r:id="rId10"/>
    <p:sldId id="269" r:id="rId11"/>
    <p:sldId id="270" r:id="rId12"/>
    <p:sldId id="271" r:id="rId13"/>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714"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7DF24C14-6A87-471A-ACD9-39E5FD304A74}" type="datetimeFigureOut">
              <a:rPr lang="ru-RU" smtClean="0"/>
              <a:t>15.09.2021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E89009A-6F80-4671-9ECF-5B72B0A774D1}" type="slidenum">
              <a:rPr lang="ru-RU" smtClean="0"/>
              <a:t>‹#›</a:t>
            </a:fld>
            <a:endParaRPr lang="ru-RU"/>
          </a:p>
        </p:txBody>
      </p:sp>
    </p:spTree>
    <p:extLst>
      <p:ext uri="{BB962C8B-B14F-4D97-AF65-F5344CB8AC3E}">
        <p14:creationId xmlns:p14="http://schemas.microsoft.com/office/powerpoint/2010/main" val="9583155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7DF24C14-6A87-471A-ACD9-39E5FD304A74}" type="datetimeFigureOut">
              <a:rPr lang="ru-RU" smtClean="0"/>
              <a:t>15.09.2021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E89009A-6F80-4671-9ECF-5B72B0A774D1}" type="slidenum">
              <a:rPr lang="ru-RU" smtClean="0"/>
              <a:t>‹#›</a:t>
            </a:fld>
            <a:endParaRPr lang="ru-RU"/>
          </a:p>
        </p:txBody>
      </p:sp>
    </p:spTree>
    <p:extLst>
      <p:ext uri="{BB962C8B-B14F-4D97-AF65-F5344CB8AC3E}">
        <p14:creationId xmlns:p14="http://schemas.microsoft.com/office/powerpoint/2010/main" val="11610698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7DF24C14-6A87-471A-ACD9-39E5FD304A74}" type="datetimeFigureOut">
              <a:rPr lang="ru-RU" smtClean="0"/>
              <a:t>15.09.2021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E89009A-6F80-4671-9ECF-5B72B0A774D1}" type="slidenum">
              <a:rPr lang="ru-RU" smtClean="0"/>
              <a:t>‹#›</a:t>
            </a:fld>
            <a:endParaRPr lang="ru-RU"/>
          </a:p>
        </p:txBody>
      </p:sp>
    </p:spTree>
    <p:extLst>
      <p:ext uri="{BB962C8B-B14F-4D97-AF65-F5344CB8AC3E}">
        <p14:creationId xmlns:p14="http://schemas.microsoft.com/office/powerpoint/2010/main" val="23554512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7DF24C14-6A87-471A-ACD9-39E5FD304A74}" type="datetimeFigureOut">
              <a:rPr lang="ru-RU" smtClean="0"/>
              <a:t>15.09.2021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E89009A-6F80-4671-9ECF-5B72B0A774D1}" type="slidenum">
              <a:rPr lang="ru-RU" smtClean="0"/>
              <a:t>‹#›</a:t>
            </a:fld>
            <a:endParaRPr lang="ru-RU"/>
          </a:p>
        </p:txBody>
      </p:sp>
    </p:spTree>
    <p:extLst>
      <p:ext uri="{BB962C8B-B14F-4D97-AF65-F5344CB8AC3E}">
        <p14:creationId xmlns:p14="http://schemas.microsoft.com/office/powerpoint/2010/main" val="15099855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7DF24C14-6A87-471A-ACD9-39E5FD304A74}" type="datetimeFigureOut">
              <a:rPr lang="ru-RU" smtClean="0"/>
              <a:t>15.09.2021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E89009A-6F80-4671-9ECF-5B72B0A774D1}" type="slidenum">
              <a:rPr lang="ru-RU" smtClean="0"/>
              <a:t>‹#›</a:t>
            </a:fld>
            <a:endParaRPr lang="ru-RU"/>
          </a:p>
        </p:txBody>
      </p:sp>
    </p:spTree>
    <p:extLst>
      <p:ext uri="{BB962C8B-B14F-4D97-AF65-F5344CB8AC3E}">
        <p14:creationId xmlns:p14="http://schemas.microsoft.com/office/powerpoint/2010/main" val="12617648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7DF24C14-6A87-471A-ACD9-39E5FD304A74}" type="datetimeFigureOut">
              <a:rPr lang="ru-RU" smtClean="0"/>
              <a:t>15.09.2021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E89009A-6F80-4671-9ECF-5B72B0A774D1}" type="slidenum">
              <a:rPr lang="ru-RU" smtClean="0"/>
              <a:t>‹#›</a:t>
            </a:fld>
            <a:endParaRPr lang="ru-RU"/>
          </a:p>
        </p:txBody>
      </p:sp>
    </p:spTree>
    <p:extLst>
      <p:ext uri="{BB962C8B-B14F-4D97-AF65-F5344CB8AC3E}">
        <p14:creationId xmlns:p14="http://schemas.microsoft.com/office/powerpoint/2010/main" val="21578431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7DF24C14-6A87-471A-ACD9-39E5FD304A74}" type="datetimeFigureOut">
              <a:rPr lang="ru-RU" smtClean="0"/>
              <a:t>15.09.2021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6E89009A-6F80-4671-9ECF-5B72B0A774D1}" type="slidenum">
              <a:rPr lang="ru-RU" smtClean="0"/>
              <a:t>‹#›</a:t>
            </a:fld>
            <a:endParaRPr lang="ru-RU"/>
          </a:p>
        </p:txBody>
      </p:sp>
    </p:spTree>
    <p:extLst>
      <p:ext uri="{BB962C8B-B14F-4D97-AF65-F5344CB8AC3E}">
        <p14:creationId xmlns:p14="http://schemas.microsoft.com/office/powerpoint/2010/main" val="12083397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7DF24C14-6A87-471A-ACD9-39E5FD304A74}" type="datetimeFigureOut">
              <a:rPr lang="ru-RU" smtClean="0"/>
              <a:t>15.09.2021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6E89009A-6F80-4671-9ECF-5B72B0A774D1}" type="slidenum">
              <a:rPr lang="ru-RU" smtClean="0"/>
              <a:t>‹#›</a:t>
            </a:fld>
            <a:endParaRPr lang="ru-RU"/>
          </a:p>
        </p:txBody>
      </p:sp>
    </p:spTree>
    <p:extLst>
      <p:ext uri="{BB962C8B-B14F-4D97-AF65-F5344CB8AC3E}">
        <p14:creationId xmlns:p14="http://schemas.microsoft.com/office/powerpoint/2010/main" val="4919640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7DF24C14-6A87-471A-ACD9-39E5FD304A74}" type="datetimeFigureOut">
              <a:rPr lang="ru-RU" smtClean="0"/>
              <a:t>15.09.2021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6E89009A-6F80-4671-9ECF-5B72B0A774D1}" type="slidenum">
              <a:rPr lang="ru-RU" smtClean="0"/>
              <a:t>‹#›</a:t>
            </a:fld>
            <a:endParaRPr lang="ru-RU"/>
          </a:p>
        </p:txBody>
      </p:sp>
    </p:spTree>
    <p:extLst>
      <p:ext uri="{BB962C8B-B14F-4D97-AF65-F5344CB8AC3E}">
        <p14:creationId xmlns:p14="http://schemas.microsoft.com/office/powerpoint/2010/main" val="30842655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7DF24C14-6A87-471A-ACD9-39E5FD304A74}" type="datetimeFigureOut">
              <a:rPr lang="ru-RU" smtClean="0"/>
              <a:t>15.09.2021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E89009A-6F80-4671-9ECF-5B72B0A774D1}" type="slidenum">
              <a:rPr lang="ru-RU" smtClean="0"/>
              <a:t>‹#›</a:t>
            </a:fld>
            <a:endParaRPr lang="ru-RU"/>
          </a:p>
        </p:txBody>
      </p:sp>
    </p:spTree>
    <p:extLst>
      <p:ext uri="{BB962C8B-B14F-4D97-AF65-F5344CB8AC3E}">
        <p14:creationId xmlns:p14="http://schemas.microsoft.com/office/powerpoint/2010/main" val="17886679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7DF24C14-6A87-471A-ACD9-39E5FD304A74}" type="datetimeFigureOut">
              <a:rPr lang="ru-RU" smtClean="0"/>
              <a:t>15.09.2021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E89009A-6F80-4671-9ECF-5B72B0A774D1}" type="slidenum">
              <a:rPr lang="ru-RU" smtClean="0"/>
              <a:t>‹#›</a:t>
            </a:fld>
            <a:endParaRPr lang="ru-RU"/>
          </a:p>
        </p:txBody>
      </p:sp>
    </p:spTree>
    <p:extLst>
      <p:ext uri="{BB962C8B-B14F-4D97-AF65-F5344CB8AC3E}">
        <p14:creationId xmlns:p14="http://schemas.microsoft.com/office/powerpoint/2010/main" val="4086363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F24C14-6A87-471A-ACD9-39E5FD304A74}" type="datetimeFigureOut">
              <a:rPr lang="ru-RU" smtClean="0"/>
              <a:t>15.09.2021</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89009A-6F80-4671-9ECF-5B72B0A774D1}" type="slidenum">
              <a:rPr lang="ru-RU" smtClean="0"/>
              <a:t>‹#›</a:t>
            </a:fld>
            <a:endParaRPr lang="ru-RU"/>
          </a:p>
        </p:txBody>
      </p:sp>
    </p:spTree>
    <p:extLst>
      <p:ext uri="{BB962C8B-B14F-4D97-AF65-F5344CB8AC3E}">
        <p14:creationId xmlns:p14="http://schemas.microsoft.com/office/powerpoint/2010/main" val="752300047"/>
      </p:ext>
    </p:extLst>
  </p:cSld>
  <p:clrMap bg1="lt1" tx1="dk1" bg2="lt2" tx2="dk2" accent1="accent1" accent2="accent2" accent3="accent3" accent4="accent4" accent5="accent5" accent6="accent6" hlink="hlink" folHlink="folHlink"/>
  <p:sldLayoutIdLst>
    <p:sldLayoutId id="2147483754" r:id="rId1"/>
    <p:sldLayoutId id="2147483755" r:id="rId2"/>
    <p:sldLayoutId id="2147483756" r:id="rId3"/>
    <p:sldLayoutId id="2147483757" r:id="rId4"/>
    <p:sldLayoutId id="2147483758" r:id="rId5"/>
    <p:sldLayoutId id="2147483759" r:id="rId6"/>
    <p:sldLayoutId id="2147483760" r:id="rId7"/>
    <p:sldLayoutId id="2147483761" r:id="rId8"/>
    <p:sldLayoutId id="2147483762" r:id="rId9"/>
    <p:sldLayoutId id="2147483763" r:id="rId10"/>
    <p:sldLayoutId id="214748376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microsoft.com/office/2007/relationships/hdphoto" Target="../media/hdphoto4.wdp"/><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microsoft.com/office/2007/relationships/hdphoto" Target="../media/hdphoto5.wdp"/><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4.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12192000" cy="6858000"/>
          </a:xfrm>
        </p:spPr>
        <p:txBody>
          <a:bodyPr>
            <a:normAutofit/>
          </a:bodyPr>
          <a:lstStyle/>
          <a:p>
            <a:r>
              <a:rPr lang="en-US" sz="4000" b="1" dirty="0" smtClean="0">
                <a:solidFill>
                  <a:srgbClr val="0070C0"/>
                </a:solidFill>
                <a:latin typeface="Times New Roman" panose="02020603050405020304" pitchFamily="18" charset="0"/>
                <a:cs typeface="Times New Roman" panose="02020603050405020304" pitchFamily="18" charset="0"/>
              </a:rPr>
              <a:t>          </a:t>
            </a:r>
            <a:r>
              <a:rPr lang="tk-TM" b="1" dirty="0" smtClean="0">
                <a:latin typeface="Times New Roman" panose="02020603050405020304" pitchFamily="18" charset="0"/>
                <a:cs typeface="Times New Roman" panose="02020603050405020304" pitchFamily="18" charset="0"/>
              </a:rPr>
              <a:t/>
            </a:r>
            <a:br>
              <a:rPr lang="tk-TM" b="1" dirty="0" smtClean="0">
                <a:latin typeface="Times New Roman" panose="02020603050405020304" pitchFamily="18" charset="0"/>
                <a:cs typeface="Times New Roman" panose="02020603050405020304" pitchFamily="18" charset="0"/>
              </a:rPr>
            </a:br>
            <a:r>
              <a:rPr lang="tk-TM" b="1" dirty="0" smtClean="0">
                <a:solidFill>
                  <a:srgbClr val="FF0000"/>
                </a:solidFill>
                <a:latin typeface="Times New Roman" panose="02020603050405020304" pitchFamily="18" charset="0"/>
                <a:cs typeface="Times New Roman" panose="02020603050405020304" pitchFamily="18" charset="0"/>
              </a:rPr>
              <a:t>  </a:t>
            </a:r>
            <a:r>
              <a:rPr lang="tk-TM" dirty="0" smtClean="0">
                <a:latin typeface="Times New Roman" panose="02020603050405020304" pitchFamily="18" charset="0"/>
                <a:cs typeface="Times New Roman" panose="02020603050405020304" pitchFamily="18" charset="0"/>
              </a:rPr>
              <a:t>               </a:t>
            </a:r>
            <a:br>
              <a:rPr lang="tk-TM" dirty="0" smtClean="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p:txBody>
      </p:sp>
      <p:sp>
        <p:nvSpPr>
          <p:cNvPr id="5" name="Прямоугольник 4"/>
          <p:cNvSpPr/>
          <p:nvPr/>
        </p:nvSpPr>
        <p:spPr>
          <a:xfrm>
            <a:off x="0" y="0"/>
            <a:ext cx="12192000" cy="6858000"/>
          </a:xfrm>
          <a:prstGeom prst="rect">
            <a:avLst/>
          </a:prstGeom>
          <a:noFill/>
          <a:ln w="88900" cmpd="thickThin">
            <a:solidFill>
              <a:srgbClr val="00B050"/>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ru-RU"/>
          </a:p>
        </p:txBody>
      </p:sp>
      <p:sp>
        <p:nvSpPr>
          <p:cNvPr id="6" name="Прямоугольник 5"/>
          <p:cNvSpPr/>
          <p:nvPr/>
        </p:nvSpPr>
        <p:spPr>
          <a:xfrm>
            <a:off x="3262312" y="262622"/>
            <a:ext cx="5453063" cy="707886"/>
          </a:xfrm>
          <a:prstGeom prst="rect">
            <a:avLst/>
          </a:prstGeom>
        </p:spPr>
        <p:txBody>
          <a:bodyPr wrap="square">
            <a:spAutoFit/>
          </a:bodyPr>
          <a:lstStyle/>
          <a:p>
            <a:r>
              <a:rPr lang="tk-TM" sz="4000" b="1" dirty="0">
                <a:solidFill>
                  <a:srgbClr val="0070C0"/>
                </a:solidFill>
                <a:latin typeface="Times New Roman" panose="02020603050405020304" pitchFamily="18" charset="0"/>
                <a:cs typeface="Times New Roman" panose="02020603050405020304" pitchFamily="18" charset="0"/>
              </a:rPr>
              <a:t>7</a:t>
            </a:r>
            <a:r>
              <a:rPr lang="tk-TM" sz="4000" b="1" smtClean="0">
                <a:solidFill>
                  <a:srgbClr val="0070C0"/>
                </a:solidFill>
                <a:latin typeface="Times New Roman" panose="02020603050405020304" pitchFamily="18" charset="0"/>
                <a:cs typeface="Times New Roman" panose="02020603050405020304" pitchFamily="18" charset="0"/>
              </a:rPr>
              <a:t>-NJI </a:t>
            </a:r>
            <a:r>
              <a:rPr lang="tk-TM" sz="4000" b="1" dirty="0">
                <a:solidFill>
                  <a:srgbClr val="0070C0"/>
                </a:solidFill>
                <a:latin typeface="Times New Roman" panose="02020603050405020304" pitchFamily="18" charset="0"/>
                <a:cs typeface="Times New Roman" panose="02020603050405020304" pitchFamily="18" charset="0"/>
              </a:rPr>
              <a:t>UMUMY </a:t>
            </a:r>
            <a:r>
              <a:rPr lang="tk-TM" sz="4000" b="1" dirty="0" smtClean="0">
                <a:solidFill>
                  <a:srgbClr val="0070C0"/>
                </a:solidFill>
                <a:latin typeface="Times New Roman" panose="02020603050405020304" pitchFamily="18" charset="0"/>
                <a:cs typeface="Times New Roman" panose="02020603050405020304" pitchFamily="18" charset="0"/>
              </a:rPr>
              <a:t>SAPAK</a:t>
            </a:r>
            <a:endParaRPr lang="ru-RU" sz="4000" dirty="0"/>
          </a:p>
        </p:txBody>
      </p:sp>
      <p:sp>
        <p:nvSpPr>
          <p:cNvPr id="7" name="Прямоугольник 6"/>
          <p:cNvSpPr/>
          <p:nvPr/>
        </p:nvSpPr>
        <p:spPr>
          <a:xfrm>
            <a:off x="823912" y="970508"/>
            <a:ext cx="10544175" cy="707886"/>
          </a:xfrm>
          <a:prstGeom prst="rect">
            <a:avLst/>
          </a:prstGeom>
        </p:spPr>
        <p:txBody>
          <a:bodyPr wrap="square">
            <a:spAutoFit/>
          </a:bodyPr>
          <a:lstStyle/>
          <a:p>
            <a:pPr algn="ctr"/>
            <a:r>
              <a:rPr lang="tk-TM" sz="4000" b="1" dirty="0">
                <a:solidFill>
                  <a:srgbClr val="FF0000"/>
                </a:solidFill>
                <a:latin typeface="Times New Roman" panose="02020603050405020304" pitchFamily="18" charset="0"/>
                <a:cs typeface="Times New Roman" panose="02020603050405020304" pitchFamily="18" charset="0"/>
              </a:rPr>
              <a:t>TEMA: </a:t>
            </a:r>
            <a:r>
              <a:rPr lang="ru-RU" sz="4000" b="1" dirty="0">
                <a:latin typeface="Times New Roman" panose="02020603050405020304" pitchFamily="18" charset="0"/>
                <a:ea typeface="Calibri" panose="020F0502020204030204" pitchFamily="34" charset="0"/>
              </a:rPr>
              <a:t>GÖNI ÇYZYK WE TEKIZLIK</a:t>
            </a:r>
            <a:endParaRPr lang="ru-RU" dirty="0"/>
          </a:p>
        </p:txBody>
      </p:sp>
      <p:sp>
        <p:nvSpPr>
          <p:cNvPr id="8" name="Прямоугольник 7"/>
          <p:cNvSpPr/>
          <p:nvPr/>
        </p:nvSpPr>
        <p:spPr>
          <a:xfrm>
            <a:off x="533399" y="3264455"/>
            <a:ext cx="11096626" cy="2554545"/>
          </a:xfrm>
          <a:prstGeom prst="rect">
            <a:avLst/>
          </a:prstGeom>
        </p:spPr>
        <p:txBody>
          <a:bodyPr wrap="square">
            <a:spAutoFit/>
          </a:bodyPr>
          <a:lstStyle/>
          <a:p>
            <a:r>
              <a:rPr lang="tk-TM" sz="4000" b="1" dirty="0">
                <a:solidFill>
                  <a:srgbClr val="FF0000"/>
                </a:solidFill>
                <a:latin typeface="Times New Roman" panose="02020603050405020304" pitchFamily="18" charset="0"/>
                <a:cs typeface="Times New Roman" panose="02020603050405020304" pitchFamily="18" charset="0"/>
              </a:rPr>
              <a:t>Sapagyň meýilnamasy:</a:t>
            </a:r>
            <a:br>
              <a:rPr lang="tk-TM" sz="4000" b="1" dirty="0">
                <a:solidFill>
                  <a:srgbClr val="FF0000"/>
                </a:solidFill>
                <a:latin typeface="Times New Roman" panose="02020603050405020304" pitchFamily="18" charset="0"/>
                <a:cs typeface="Times New Roman" panose="02020603050405020304" pitchFamily="18" charset="0"/>
              </a:rPr>
            </a:br>
            <a:r>
              <a:rPr lang="ru-RU" sz="4000" b="1" dirty="0">
                <a:solidFill>
                  <a:srgbClr val="FF0000"/>
                </a:solidFill>
                <a:latin typeface="Times New Roman" panose="02020603050405020304" pitchFamily="18" charset="0"/>
                <a:cs typeface="Times New Roman" panose="02020603050405020304" pitchFamily="18" charset="0"/>
              </a:rPr>
              <a:t>1.</a:t>
            </a:r>
            <a:r>
              <a:rPr lang="ru-RU" sz="4000" dirty="0">
                <a:latin typeface="Times New Roman" panose="02020603050405020304" pitchFamily="18" charset="0"/>
                <a:cs typeface="Times New Roman" panose="02020603050405020304" pitchFamily="18" charset="0"/>
              </a:rPr>
              <a:t> </a:t>
            </a:r>
            <a:r>
              <a:rPr lang="ru-RU" sz="4000" dirty="0" err="1">
                <a:latin typeface="Times New Roman" panose="02020603050405020304" pitchFamily="18" charset="0"/>
                <a:ea typeface="Calibri" panose="020F0502020204030204" pitchFamily="34" charset="0"/>
              </a:rPr>
              <a:t>Göni</a:t>
            </a:r>
            <a:r>
              <a:rPr lang="ru-RU" sz="4000" dirty="0">
                <a:latin typeface="Times New Roman" panose="02020603050405020304" pitchFamily="18" charset="0"/>
                <a:ea typeface="Calibri" panose="020F0502020204030204" pitchFamily="34" charset="0"/>
              </a:rPr>
              <a:t> </a:t>
            </a:r>
            <a:r>
              <a:rPr lang="ru-RU" sz="4000" dirty="0" err="1">
                <a:latin typeface="Times New Roman" panose="02020603050405020304" pitchFamily="18" charset="0"/>
                <a:ea typeface="Calibri" panose="020F0502020204030204" pitchFamily="34" charset="0"/>
              </a:rPr>
              <a:t>çyzyk</a:t>
            </a:r>
            <a:r>
              <a:rPr lang="ru-RU" sz="4000" dirty="0">
                <a:latin typeface="Times New Roman" panose="02020603050405020304" pitchFamily="18" charset="0"/>
                <a:ea typeface="Calibri" panose="020F0502020204030204" pitchFamily="34" charset="0"/>
              </a:rPr>
              <a:t> </a:t>
            </a:r>
            <a:r>
              <a:rPr lang="ru-RU" sz="4000" dirty="0" err="1">
                <a:latin typeface="Times New Roman" panose="02020603050405020304" pitchFamily="18" charset="0"/>
                <a:ea typeface="Calibri" panose="020F0502020204030204" pitchFamily="34" charset="0"/>
              </a:rPr>
              <a:t>bilen</a:t>
            </a:r>
            <a:r>
              <a:rPr lang="ru-RU" sz="4000" dirty="0">
                <a:latin typeface="Times New Roman" panose="02020603050405020304" pitchFamily="18" charset="0"/>
                <a:ea typeface="Calibri" panose="020F0502020204030204" pitchFamily="34" charset="0"/>
              </a:rPr>
              <a:t> </a:t>
            </a:r>
            <a:r>
              <a:rPr lang="ru-RU" sz="4000" dirty="0" err="1">
                <a:latin typeface="Times New Roman" panose="02020603050405020304" pitchFamily="18" charset="0"/>
                <a:ea typeface="Calibri" panose="020F0502020204030204" pitchFamily="34" charset="0"/>
              </a:rPr>
              <a:t>tekizligiň</a:t>
            </a:r>
            <a:r>
              <a:rPr lang="ru-RU" sz="4000" dirty="0">
                <a:latin typeface="Times New Roman" panose="02020603050405020304" pitchFamily="18" charset="0"/>
                <a:ea typeface="Calibri" panose="020F0502020204030204" pitchFamily="34" charset="0"/>
              </a:rPr>
              <a:t> </a:t>
            </a:r>
            <a:r>
              <a:rPr lang="ru-RU" sz="4000" dirty="0" err="1">
                <a:latin typeface="Times New Roman" panose="02020603050405020304" pitchFamily="18" charset="0"/>
                <a:ea typeface="Calibri" panose="020F0502020204030204" pitchFamily="34" charset="0"/>
              </a:rPr>
              <a:t>özara</a:t>
            </a:r>
            <a:r>
              <a:rPr lang="ru-RU" sz="4000" dirty="0">
                <a:latin typeface="Times New Roman" panose="02020603050405020304" pitchFamily="18" charset="0"/>
                <a:ea typeface="Calibri" panose="020F0502020204030204" pitchFamily="34" charset="0"/>
              </a:rPr>
              <a:t> </a:t>
            </a:r>
            <a:r>
              <a:rPr lang="ru-RU" sz="4000" dirty="0" err="1">
                <a:latin typeface="Times New Roman" panose="02020603050405020304" pitchFamily="18" charset="0"/>
                <a:ea typeface="Calibri" panose="020F0502020204030204" pitchFamily="34" charset="0"/>
              </a:rPr>
              <a:t>haly</a:t>
            </a:r>
            <a:r>
              <a:rPr lang="ru-RU" sz="4000" dirty="0" smtClean="0">
                <a:latin typeface="Times New Roman" panose="02020603050405020304" pitchFamily="18" charset="0"/>
                <a:ea typeface="Calibri" panose="020F0502020204030204" pitchFamily="34" charset="0"/>
              </a:rPr>
              <a:t>.</a:t>
            </a:r>
          </a:p>
          <a:p>
            <a:r>
              <a:rPr lang="ru-RU" sz="4000" b="1" dirty="0" smtClean="0">
                <a:solidFill>
                  <a:srgbClr val="FF0000"/>
                </a:solidFill>
                <a:latin typeface="Times New Roman" panose="02020603050405020304" pitchFamily="18" charset="0"/>
                <a:cs typeface="Times New Roman" panose="02020603050405020304" pitchFamily="18" charset="0"/>
              </a:rPr>
              <a:t>2</a:t>
            </a:r>
            <a:r>
              <a:rPr lang="ru-RU" sz="4000" b="1" dirty="0">
                <a:solidFill>
                  <a:srgbClr val="FF0000"/>
                </a:solidFill>
                <a:latin typeface="Times New Roman" panose="02020603050405020304" pitchFamily="18" charset="0"/>
                <a:cs typeface="Times New Roman" panose="02020603050405020304" pitchFamily="18" charset="0"/>
              </a:rPr>
              <a:t>.</a:t>
            </a:r>
            <a:r>
              <a:rPr lang="ru-RU" sz="4000" dirty="0">
                <a:latin typeface="Times New Roman" panose="02020603050405020304" pitchFamily="18" charset="0"/>
                <a:cs typeface="Times New Roman" panose="02020603050405020304" pitchFamily="18" charset="0"/>
              </a:rPr>
              <a:t> </a:t>
            </a:r>
            <a:r>
              <a:rPr lang="ru-RU" sz="4000" dirty="0" err="1">
                <a:latin typeface="Times New Roman" panose="02020603050405020304" pitchFamily="18" charset="0"/>
                <a:ea typeface="Calibri" panose="020F0502020204030204" pitchFamily="34" charset="0"/>
              </a:rPr>
              <a:t>Tekizlige</a:t>
            </a:r>
            <a:r>
              <a:rPr lang="ru-RU" sz="4000" dirty="0">
                <a:latin typeface="Times New Roman" panose="02020603050405020304" pitchFamily="18" charset="0"/>
                <a:ea typeface="Calibri" panose="020F0502020204030204" pitchFamily="34" charset="0"/>
              </a:rPr>
              <a:t> </a:t>
            </a:r>
            <a:r>
              <a:rPr lang="ru-RU" sz="4000" dirty="0" err="1">
                <a:latin typeface="Times New Roman" panose="02020603050405020304" pitchFamily="18" charset="0"/>
                <a:ea typeface="Calibri" panose="020F0502020204030204" pitchFamily="34" charset="0"/>
              </a:rPr>
              <a:t>parallel</a:t>
            </a:r>
            <a:r>
              <a:rPr lang="ru-RU" sz="4000" dirty="0">
                <a:latin typeface="Times New Roman" panose="02020603050405020304" pitchFamily="18" charset="0"/>
                <a:ea typeface="Calibri" panose="020F0502020204030204" pitchFamily="34" charset="0"/>
              </a:rPr>
              <a:t> </a:t>
            </a:r>
            <a:r>
              <a:rPr lang="ru-RU" sz="4000" dirty="0" err="1">
                <a:latin typeface="Times New Roman" panose="02020603050405020304" pitchFamily="18" charset="0"/>
                <a:ea typeface="Calibri" panose="020F0502020204030204" pitchFamily="34" charset="0"/>
              </a:rPr>
              <a:t>göni</a:t>
            </a:r>
            <a:r>
              <a:rPr lang="ru-RU" sz="4000" dirty="0">
                <a:latin typeface="Times New Roman" panose="02020603050405020304" pitchFamily="18" charset="0"/>
                <a:ea typeface="Calibri" panose="020F0502020204030204" pitchFamily="34" charset="0"/>
              </a:rPr>
              <a:t> </a:t>
            </a:r>
            <a:r>
              <a:rPr lang="ru-RU" sz="4000" dirty="0" err="1">
                <a:latin typeface="Times New Roman" panose="02020603050405020304" pitchFamily="18" charset="0"/>
                <a:ea typeface="Calibri" panose="020F0502020204030204" pitchFamily="34" charset="0"/>
              </a:rPr>
              <a:t>çyzyk</a:t>
            </a:r>
            <a:r>
              <a:rPr lang="ru-RU" sz="4000" dirty="0" smtClean="0">
                <a:latin typeface="Times New Roman" panose="02020603050405020304" pitchFamily="18" charset="0"/>
                <a:ea typeface="Calibri" panose="020F0502020204030204" pitchFamily="34" charset="0"/>
              </a:rPr>
              <a:t>.</a:t>
            </a:r>
          </a:p>
          <a:p>
            <a:r>
              <a:rPr lang="ru-RU" sz="4000" b="1" dirty="0" smtClean="0">
                <a:solidFill>
                  <a:srgbClr val="FF0000"/>
                </a:solidFill>
                <a:latin typeface="Times New Roman" panose="02020603050405020304" pitchFamily="18" charset="0"/>
                <a:cs typeface="Times New Roman" panose="02020603050405020304" pitchFamily="18" charset="0"/>
              </a:rPr>
              <a:t>3</a:t>
            </a:r>
            <a:r>
              <a:rPr lang="ru-RU" sz="4000" b="1" dirty="0">
                <a:solidFill>
                  <a:srgbClr val="FF0000"/>
                </a:solidFill>
                <a:latin typeface="Times New Roman" panose="02020603050405020304" pitchFamily="18" charset="0"/>
                <a:cs typeface="Times New Roman" panose="02020603050405020304" pitchFamily="18" charset="0"/>
              </a:rPr>
              <a:t>.</a:t>
            </a:r>
            <a:r>
              <a:rPr lang="ru-RU" sz="4000" dirty="0">
                <a:latin typeface="Times New Roman" panose="02020603050405020304" pitchFamily="18" charset="0"/>
                <a:cs typeface="Times New Roman" panose="02020603050405020304" pitchFamily="18" charset="0"/>
              </a:rPr>
              <a:t> </a:t>
            </a:r>
            <a:r>
              <a:rPr lang="ru-RU" sz="4000" dirty="0" err="1">
                <a:latin typeface="Times New Roman" panose="02020603050405020304" pitchFamily="18" charset="0"/>
                <a:ea typeface="Calibri" panose="020F0502020204030204" pitchFamily="34" charset="0"/>
              </a:rPr>
              <a:t>Göni</a:t>
            </a:r>
            <a:r>
              <a:rPr lang="ru-RU" sz="4000" dirty="0">
                <a:latin typeface="Times New Roman" panose="02020603050405020304" pitchFamily="18" charset="0"/>
                <a:ea typeface="Calibri" panose="020F0502020204030204" pitchFamily="34" charset="0"/>
              </a:rPr>
              <a:t> </a:t>
            </a:r>
            <a:r>
              <a:rPr lang="ru-RU" sz="4000" dirty="0" err="1">
                <a:latin typeface="Times New Roman" panose="02020603050405020304" pitchFamily="18" charset="0"/>
                <a:ea typeface="Calibri" panose="020F0502020204030204" pitchFamily="34" charset="0"/>
              </a:rPr>
              <a:t>çyzygyň</a:t>
            </a:r>
            <a:r>
              <a:rPr lang="ru-RU" sz="4000" dirty="0">
                <a:latin typeface="Times New Roman" panose="02020603050405020304" pitchFamily="18" charset="0"/>
                <a:ea typeface="Calibri" panose="020F0502020204030204" pitchFamily="34" charset="0"/>
              </a:rPr>
              <a:t> </a:t>
            </a:r>
            <a:r>
              <a:rPr lang="ru-RU" sz="4000" dirty="0" err="1">
                <a:latin typeface="Times New Roman" panose="02020603050405020304" pitchFamily="18" charset="0"/>
                <a:ea typeface="Calibri" panose="020F0502020204030204" pitchFamily="34" charset="0"/>
              </a:rPr>
              <a:t>tekizlik</a:t>
            </a:r>
            <a:r>
              <a:rPr lang="ru-RU" sz="4000" dirty="0">
                <a:latin typeface="Times New Roman" panose="02020603050405020304" pitchFamily="18" charset="0"/>
                <a:ea typeface="Calibri" panose="020F0502020204030204" pitchFamily="34" charset="0"/>
              </a:rPr>
              <a:t> </a:t>
            </a:r>
            <a:r>
              <a:rPr lang="ru-RU" sz="4000" dirty="0" err="1">
                <a:latin typeface="Times New Roman" panose="02020603050405020304" pitchFamily="18" charset="0"/>
                <a:ea typeface="Calibri" panose="020F0502020204030204" pitchFamily="34" charset="0"/>
              </a:rPr>
              <a:t>bilen</a:t>
            </a:r>
            <a:r>
              <a:rPr lang="ru-RU" sz="4000" dirty="0">
                <a:latin typeface="Times New Roman" panose="02020603050405020304" pitchFamily="18" charset="0"/>
                <a:ea typeface="Calibri" panose="020F0502020204030204" pitchFamily="34" charset="0"/>
              </a:rPr>
              <a:t> </a:t>
            </a:r>
            <a:r>
              <a:rPr lang="ru-RU" sz="4000" dirty="0" err="1">
                <a:latin typeface="Times New Roman" panose="02020603050405020304" pitchFamily="18" charset="0"/>
                <a:ea typeface="Calibri" panose="020F0502020204030204" pitchFamily="34" charset="0"/>
              </a:rPr>
              <a:t>kesişmesi</a:t>
            </a:r>
            <a:r>
              <a:rPr lang="ru-RU" sz="4000" dirty="0">
                <a:latin typeface="Times New Roman" panose="02020603050405020304" pitchFamily="18" charset="0"/>
                <a:ea typeface="Calibri" panose="020F0502020204030204" pitchFamily="34" charset="0"/>
              </a:rPr>
              <a:t>.</a:t>
            </a:r>
            <a:endParaRPr lang="ru-RU" sz="4000" dirty="0"/>
          </a:p>
        </p:txBody>
      </p:sp>
    </p:spTree>
    <p:extLst>
      <p:ext uri="{BB962C8B-B14F-4D97-AF65-F5344CB8AC3E}">
        <p14:creationId xmlns:p14="http://schemas.microsoft.com/office/powerpoint/2010/main" val="227768233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угольник 6"/>
          <p:cNvSpPr/>
          <p:nvPr/>
        </p:nvSpPr>
        <p:spPr>
          <a:xfrm>
            <a:off x="0" y="0"/>
            <a:ext cx="12192000" cy="6858000"/>
          </a:xfrm>
          <a:prstGeom prst="rect">
            <a:avLst/>
          </a:prstGeom>
          <a:noFill/>
          <a:ln w="88900" cmpd="thickThin">
            <a:solidFill>
              <a:srgbClr val="00B050"/>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ru-RU"/>
          </a:p>
        </p:txBody>
      </p:sp>
      <p:sp>
        <p:nvSpPr>
          <p:cNvPr id="4" name="Прямоугольник 3"/>
          <p:cNvSpPr/>
          <p:nvPr/>
        </p:nvSpPr>
        <p:spPr>
          <a:xfrm>
            <a:off x="932255" y="5750076"/>
            <a:ext cx="10327483" cy="1077218"/>
          </a:xfrm>
          <a:prstGeom prst="rect">
            <a:avLst/>
          </a:prstGeom>
        </p:spPr>
        <p:txBody>
          <a:bodyPr wrap="square">
            <a:spAutoFit/>
          </a:bodyPr>
          <a:lstStyle/>
          <a:p>
            <a:pPr algn="ctr">
              <a:spcAft>
                <a:spcPts val="0"/>
              </a:spcAft>
            </a:pPr>
            <a:r>
              <a:rPr lang="ru-RU" sz="3200" b="1" i="1" dirty="0" smtClean="0">
                <a:latin typeface="Times New Roman" panose="02020603050405020304" pitchFamily="18" charset="0"/>
                <a:ea typeface="Times New Roman" panose="02020603050405020304" pitchFamily="18" charset="0"/>
                <a:cs typeface="Times New Roman" panose="02020603050405020304" pitchFamily="18" charset="0"/>
              </a:rPr>
              <a:t>7.5-nji </a:t>
            </a:r>
            <a:r>
              <a:rPr lang="ru-RU" sz="3200" b="1" i="1" dirty="0" err="1">
                <a:latin typeface="Times New Roman" panose="02020603050405020304" pitchFamily="18" charset="0"/>
                <a:ea typeface="Times New Roman" panose="02020603050405020304" pitchFamily="18" charset="0"/>
                <a:cs typeface="Times New Roman" panose="02020603050405020304" pitchFamily="18" charset="0"/>
              </a:rPr>
              <a:t>surat</a:t>
            </a:r>
            <a:r>
              <a:rPr lang="ru-RU" sz="3200" b="1" i="1" dirty="0">
                <a:latin typeface="Times New Roman" panose="02020603050405020304" pitchFamily="18" charset="0"/>
                <a:ea typeface="Times New Roman" panose="02020603050405020304" pitchFamily="18" charset="0"/>
                <a:cs typeface="Times New Roman" panose="02020603050405020304" pitchFamily="18" charset="0"/>
              </a:rPr>
              <a:t>.</a:t>
            </a:r>
            <a:r>
              <a:rPr lang="ru-RU" sz="32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200" b="1" dirty="0">
                <a:latin typeface="Times New Roman" panose="02020603050405020304" pitchFamily="18" charset="0"/>
                <a:ea typeface="Times New Roman" panose="02020603050405020304" pitchFamily="18" charset="0"/>
                <a:cs typeface="Times New Roman" panose="02020603050405020304" pitchFamily="18" charset="0"/>
              </a:rPr>
              <a:t>AB </a:t>
            </a:r>
            <a:r>
              <a:rPr lang="ru-RU" sz="3200" dirty="0" err="1">
                <a:latin typeface="Times New Roman" panose="02020603050405020304" pitchFamily="18" charset="0"/>
                <a:ea typeface="Times New Roman" panose="02020603050405020304" pitchFamily="18" charset="0"/>
                <a:cs typeface="Times New Roman" panose="02020603050405020304" pitchFamily="18" charset="0"/>
              </a:rPr>
              <a:t>göni</a:t>
            </a:r>
            <a:r>
              <a:rPr lang="ru-RU" sz="32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cs typeface="Times New Roman" panose="02020603050405020304" pitchFamily="18" charset="0"/>
              </a:rPr>
              <a:t>çyzygyň</a:t>
            </a:r>
            <a:r>
              <a:rPr lang="ru-RU" sz="32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cs typeface="Times New Roman" panose="02020603050405020304" pitchFamily="18" charset="0"/>
              </a:rPr>
              <a:t>yzlary</a:t>
            </a:r>
            <a:r>
              <a:rPr lang="ru-RU" sz="32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cs typeface="Times New Roman" panose="02020603050405020304" pitchFamily="18" charset="0"/>
              </a:rPr>
              <a:t>bilen</a:t>
            </a:r>
            <a:r>
              <a:rPr lang="ru-RU" sz="32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cs typeface="Times New Roman" panose="02020603050405020304" pitchFamily="18" charset="0"/>
              </a:rPr>
              <a:t>berlen</a:t>
            </a:r>
            <a:r>
              <a:rPr lang="ru-RU" sz="32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200" b="1" dirty="0">
                <a:latin typeface="Times New Roman" panose="02020603050405020304" pitchFamily="18" charset="0"/>
                <a:ea typeface="Calibri" panose="020F0502020204030204" pitchFamily="34" charset="0"/>
                <a:cs typeface="Times New Roman" panose="02020603050405020304" pitchFamily="18" charset="0"/>
              </a:rPr>
              <a:t>α</a:t>
            </a:r>
            <a:r>
              <a:rPr lang="ru-RU" sz="32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cs typeface="Times New Roman" panose="02020603050405020304" pitchFamily="18" charset="0"/>
              </a:rPr>
              <a:t>tekizlik</a:t>
            </a:r>
            <a:r>
              <a:rPr lang="ru-RU" sz="32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cs typeface="Times New Roman" panose="02020603050405020304" pitchFamily="18" charset="0"/>
              </a:rPr>
              <a:t>bilen</a:t>
            </a:r>
            <a:r>
              <a:rPr lang="ru-RU" sz="32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cs typeface="Times New Roman" panose="02020603050405020304" pitchFamily="18" charset="0"/>
              </a:rPr>
              <a:t>kesişmeginiň</a:t>
            </a:r>
            <a:r>
              <a:rPr lang="ru-RU" sz="32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cs typeface="Times New Roman" panose="02020603050405020304" pitchFamily="18" charset="0"/>
              </a:rPr>
              <a:t>epýurdaky</a:t>
            </a:r>
            <a:r>
              <a:rPr lang="ru-RU" sz="32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cs typeface="Times New Roman" panose="02020603050405020304" pitchFamily="18" charset="0"/>
              </a:rPr>
              <a:t>çyzgysy</a:t>
            </a:r>
            <a:r>
              <a:rPr lang="ru-RU" sz="3200" dirty="0">
                <a:latin typeface="Times New Roman" panose="02020603050405020304" pitchFamily="18" charset="0"/>
                <a:ea typeface="Times New Roman" panose="02020603050405020304" pitchFamily="18" charset="0"/>
                <a:cs typeface="Times New Roman" panose="02020603050405020304" pitchFamily="18" charset="0"/>
              </a:rPr>
              <a:t>.</a:t>
            </a:r>
            <a:endParaRPr lang="ru-RU" sz="32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6" name="Рисунок 5" descr="C:\Users\babageldi\Desktop\2018-10-22\26.jpgg.jpg"/>
          <p:cNvPicPr/>
          <p:nvPr/>
        </p:nvPicPr>
        <p:blipFill>
          <a:blip r:embed="rId2" cstate="print">
            <a:extLst>
              <a:ext uri="{BEBA8EAE-BF5A-486C-A8C5-ECC9F3942E4B}">
                <a14:imgProps xmlns:a14="http://schemas.microsoft.com/office/drawing/2010/main">
                  <a14:imgLayer r:embed="rId3">
                    <a14:imgEffect>
                      <a14:brightnessContrast bright="-30000" contrast="80000"/>
                    </a14:imgEffect>
                  </a14:imgLayer>
                </a14:imgProps>
              </a:ext>
              <a:ext uri="{28A0092B-C50C-407E-A947-70E740481C1C}">
                <a14:useLocalDpi xmlns:a14="http://schemas.microsoft.com/office/drawing/2010/main" val="0"/>
              </a:ext>
            </a:extLst>
          </a:blip>
          <a:srcRect/>
          <a:stretch>
            <a:fillRect/>
          </a:stretch>
        </p:blipFill>
        <p:spPr bwMode="auto">
          <a:xfrm>
            <a:off x="3031522" y="95110"/>
            <a:ext cx="6128951" cy="5747085"/>
          </a:xfrm>
          <a:prstGeom prst="rect">
            <a:avLst/>
          </a:prstGeom>
          <a:noFill/>
          <a:ln>
            <a:noFill/>
          </a:ln>
        </p:spPr>
      </p:pic>
    </p:spTree>
    <p:extLst>
      <p:ext uri="{BB962C8B-B14F-4D97-AF65-F5344CB8AC3E}">
        <p14:creationId xmlns:p14="http://schemas.microsoft.com/office/powerpoint/2010/main" val="369991343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угольник 6"/>
          <p:cNvSpPr/>
          <p:nvPr/>
        </p:nvSpPr>
        <p:spPr>
          <a:xfrm>
            <a:off x="0" y="0"/>
            <a:ext cx="12192000" cy="6858000"/>
          </a:xfrm>
          <a:prstGeom prst="rect">
            <a:avLst/>
          </a:prstGeom>
          <a:noFill/>
          <a:ln w="88900" cmpd="thickThin">
            <a:solidFill>
              <a:srgbClr val="00B050"/>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ru-RU"/>
          </a:p>
        </p:txBody>
      </p:sp>
      <p:sp>
        <p:nvSpPr>
          <p:cNvPr id="4" name="Прямоугольник 3"/>
          <p:cNvSpPr/>
          <p:nvPr/>
        </p:nvSpPr>
        <p:spPr>
          <a:xfrm>
            <a:off x="932255" y="5768834"/>
            <a:ext cx="10327483" cy="1077218"/>
          </a:xfrm>
          <a:prstGeom prst="rect">
            <a:avLst/>
          </a:prstGeom>
        </p:spPr>
        <p:txBody>
          <a:bodyPr wrap="square">
            <a:spAutoFit/>
          </a:bodyPr>
          <a:lstStyle/>
          <a:p>
            <a:pPr algn="ctr">
              <a:spcAft>
                <a:spcPts val="0"/>
              </a:spcAft>
            </a:pPr>
            <a:r>
              <a:rPr lang="ru-RU" sz="3200" b="1" i="1" dirty="0" smtClean="0">
                <a:latin typeface="Times New Roman" panose="02020603050405020304" pitchFamily="18" charset="0"/>
                <a:ea typeface="Times New Roman" panose="02020603050405020304" pitchFamily="18" charset="0"/>
                <a:cs typeface="Times New Roman" panose="02020603050405020304" pitchFamily="18" charset="0"/>
              </a:rPr>
              <a:t>7.6-nji </a:t>
            </a:r>
            <a:r>
              <a:rPr lang="ru-RU" sz="3200" b="1" i="1" dirty="0" err="1">
                <a:latin typeface="Times New Roman" panose="02020603050405020304" pitchFamily="18" charset="0"/>
                <a:ea typeface="Times New Roman" panose="02020603050405020304" pitchFamily="18" charset="0"/>
                <a:cs typeface="Times New Roman" panose="02020603050405020304" pitchFamily="18" charset="0"/>
              </a:rPr>
              <a:t>surat.</a:t>
            </a:r>
            <a:r>
              <a:rPr lang="ru-RU" sz="3200" dirty="0" err="1">
                <a:latin typeface="Times New Roman" panose="02020603050405020304" pitchFamily="18" charset="0"/>
                <a:ea typeface="Times New Roman" panose="02020603050405020304" pitchFamily="18" charset="0"/>
                <a:cs typeface="Times New Roman" panose="02020603050405020304" pitchFamily="18" charset="0"/>
              </a:rPr>
              <a:t>Umumy</a:t>
            </a:r>
            <a:r>
              <a:rPr lang="ru-RU" sz="32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cs typeface="Times New Roman" panose="02020603050405020304" pitchFamily="18" charset="0"/>
              </a:rPr>
              <a:t>haldaky</a:t>
            </a:r>
            <a:r>
              <a:rPr lang="ru-RU" sz="32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cs typeface="Times New Roman" panose="02020603050405020304" pitchFamily="18" charset="0"/>
              </a:rPr>
              <a:t>göni</a:t>
            </a:r>
            <a:r>
              <a:rPr lang="ru-RU" sz="32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cs typeface="Times New Roman" panose="02020603050405020304" pitchFamily="18" charset="0"/>
              </a:rPr>
              <a:t>çyzygyň</a:t>
            </a:r>
            <a:r>
              <a:rPr lang="ru-RU" sz="32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cs typeface="Times New Roman" panose="02020603050405020304" pitchFamily="18" charset="0"/>
              </a:rPr>
              <a:t>proýektirleýji</a:t>
            </a:r>
            <a:r>
              <a:rPr lang="ru-RU" sz="32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cs typeface="Times New Roman" panose="02020603050405020304" pitchFamily="18" charset="0"/>
              </a:rPr>
              <a:t>tekizlik</a:t>
            </a:r>
            <a:r>
              <a:rPr lang="ru-RU" sz="32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cs typeface="Times New Roman" panose="02020603050405020304" pitchFamily="18" charset="0"/>
              </a:rPr>
              <a:t>bilen</a:t>
            </a:r>
            <a:r>
              <a:rPr lang="ru-RU" sz="32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cs typeface="Times New Roman" panose="02020603050405020304" pitchFamily="18" charset="0"/>
              </a:rPr>
              <a:t>kesişmegi</a:t>
            </a:r>
            <a:r>
              <a:rPr lang="ru-RU" sz="3200" dirty="0">
                <a:latin typeface="Times New Roman" panose="02020603050405020304" pitchFamily="18" charset="0"/>
                <a:ea typeface="Times New Roman" panose="02020603050405020304" pitchFamily="18" charset="0"/>
                <a:cs typeface="Times New Roman" panose="02020603050405020304" pitchFamily="18" charset="0"/>
              </a:rPr>
              <a:t>.</a:t>
            </a:r>
            <a:endParaRPr lang="ru-RU" sz="32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Рисунок 4" descr="C:\Users\babageldi\Desktop\2018-10-22\28.jpgj.jpg"/>
          <p:cNvPicPr/>
          <p:nvPr/>
        </p:nvPicPr>
        <p:blipFill>
          <a:blip r:embed="rId2" cstate="print">
            <a:extLst>
              <a:ext uri="{BEBA8EAE-BF5A-486C-A8C5-ECC9F3942E4B}">
                <a14:imgProps xmlns:a14="http://schemas.microsoft.com/office/drawing/2010/main">
                  <a14:imgLayer r:embed="rId3">
                    <a14:imgEffect>
                      <a14:sharpenSoften amount="60000"/>
                    </a14:imgEffect>
                    <a14:imgEffect>
                      <a14:brightnessContrast bright="-30000" contrast="71000"/>
                    </a14:imgEffect>
                  </a14:imgLayer>
                </a14:imgProps>
              </a:ext>
              <a:ext uri="{28A0092B-C50C-407E-A947-70E740481C1C}">
                <a14:useLocalDpi xmlns:a14="http://schemas.microsoft.com/office/drawing/2010/main" val="0"/>
              </a:ext>
            </a:extLst>
          </a:blip>
          <a:srcRect/>
          <a:stretch>
            <a:fillRect/>
          </a:stretch>
        </p:blipFill>
        <p:spPr bwMode="auto">
          <a:xfrm>
            <a:off x="3158795" y="194358"/>
            <a:ext cx="5874405" cy="5610320"/>
          </a:xfrm>
          <a:prstGeom prst="rect">
            <a:avLst/>
          </a:prstGeom>
          <a:noFill/>
          <a:ln>
            <a:noFill/>
          </a:ln>
        </p:spPr>
      </p:pic>
    </p:spTree>
    <p:extLst>
      <p:ext uri="{BB962C8B-B14F-4D97-AF65-F5344CB8AC3E}">
        <p14:creationId xmlns:p14="http://schemas.microsoft.com/office/powerpoint/2010/main" val="82109640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угольник 6"/>
          <p:cNvSpPr/>
          <p:nvPr/>
        </p:nvSpPr>
        <p:spPr>
          <a:xfrm>
            <a:off x="0" y="0"/>
            <a:ext cx="12192000" cy="6858000"/>
          </a:xfrm>
          <a:prstGeom prst="rect">
            <a:avLst/>
          </a:prstGeom>
          <a:noFill/>
          <a:ln w="88900" cmpd="thickThin">
            <a:solidFill>
              <a:srgbClr val="00B050"/>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ru-RU"/>
          </a:p>
        </p:txBody>
      </p:sp>
      <p:sp>
        <p:nvSpPr>
          <p:cNvPr id="5" name="Прямоугольник 4"/>
          <p:cNvSpPr/>
          <p:nvPr/>
        </p:nvSpPr>
        <p:spPr>
          <a:xfrm>
            <a:off x="449179" y="3137690"/>
            <a:ext cx="11534274" cy="1103440"/>
          </a:xfrm>
          <a:prstGeom prst="rect">
            <a:avLst/>
          </a:prstGeom>
          <a:noFill/>
        </p:spPr>
        <p:txBody>
          <a:bodyPr wrap="square" lIns="91440" tIns="45720" rIns="91440" bIns="45720">
            <a:prstTxWarp prst="textArchUp">
              <a:avLst>
                <a:gd name="adj" fmla="val 10753427"/>
              </a:avLst>
            </a:prstTxWarp>
            <a:spAutoFit/>
          </a:bodyPr>
          <a:lstStyle/>
          <a:p>
            <a:pPr algn="ctr"/>
            <a:r>
              <a:rPr lang="ru-RU" sz="8000" dirty="0" err="1" smtClean="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Diňläniňiz</a:t>
            </a:r>
            <a:r>
              <a:rPr lang="ru-RU" sz="8000" dirty="0" smtClean="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ru-RU" sz="8000" dirty="0" err="1" smtClean="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üçin</a:t>
            </a:r>
            <a:r>
              <a:rPr lang="ru-RU" sz="8000" dirty="0" smtClean="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ru-RU" sz="8000" dirty="0" err="1" smtClean="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sag</a:t>
            </a:r>
            <a:r>
              <a:rPr lang="ru-RU" sz="8000" dirty="0" smtClean="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ru-RU" sz="8000" dirty="0" err="1" smtClean="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boluň</a:t>
            </a:r>
            <a:r>
              <a:rPr lang="ru-RU" sz="8000" dirty="0" smtClean="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a:t>
            </a:r>
            <a:endParaRPr lang="ru-RU" sz="8000" dirty="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579628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12192000" cy="6015037"/>
          </a:xfrm>
        </p:spPr>
        <p:txBody>
          <a:bodyPr>
            <a:normAutofit fontScale="90000"/>
          </a:bodyPr>
          <a:lstStyle/>
          <a:p>
            <a:pPr indent="450215" algn="just">
              <a:spcAft>
                <a:spcPts val="0"/>
              </a:spcAft>
            </a:pPr>
            <a:r>
              <a:rPr lang="ru-RU" b="1" dirty="0">
                <a:latin typeface="Times New Roman" panose="02020603050405020304" pitchFamily="18" charset="0"/>
                <a:ea typeface="Calibri" panose="020F0502020204030204" pitchFamily="34" charset="0"/>
                <a:cs typeface="Times New Roman" panose="02020603050405020304" pitchFamily="18" charset="0"/>
              </a:rPr>
              <a:t>7.1. </a:t>
            </a:r>
            <a:r>
              <a:rPr lang="ru-RU" b="1" dirty="0" err="1">
                <a:latin typeface="Times New Roman" panose="02020603050405020304" pitchFamily="18" charset="0"/>
                <a:ea typeface="Calibri" panose="020F0502020204030204" pitchFamily="34" charset="0"/>
                <a:cs typeface="Times New Roman" panose="02020603050405020304" pitchFamily="18" charset="0"/>
              </a:rPr>
              <a:t>Göni</a:t>
            </a:r>
            <a:r>
              <a:rPr lang="ru-RU" b="1" dirty="0">
                <a:latin typeface="Times New Roman" panose="02020603050405020304" pitchFamily="18" charset="0"/>
                <a:ea typeface="Calibri" panose="020F0502020204030204" pitchFamily="34" charset="0"/>
                <a:cs typeface="Times New Roman" panose="02020603050405020304" pitchFamily="18" charset="0"/>
              </a:rPr>
              <a:t> </a:t>
            </a:r>
            <a:r>
              <a:rPr lang="ru-RU" b="1" dirty="0" err="1">
                <a:latin typeface="Times New Roman" panose="02020603050405020304" pitchFamily="18" charset="0"/>
                <a:ea typeface="Calibri" panose="020F0502020204030204" pitchFamily="34" charset="0"/>
                <a:cs typeface="Times New Roman" panose="02020603050405020304" pitchFamily="18" charset="0"/>
              </a:rPr>
              <a:t>çyzyk</a:t>
            </a:r>
            <a:r>
              <a:rPr lang="ru-RU" b="1" dirty="0">
                <a:latin typeface="Times New Roman" panose="02020603050405020304" pitchFamily="18" charset="0"/>
                <a:ea typeface="Calibri" panose="020F0502020204030204" pitchFamily="34" charset="0"/>
                <a:cs typeface="Times New Roman" panose="02020603050405020304" pitchFamily="18" charset="0"/>
              </a:rPr>
              <a:t> </a:t>
            </a:r>
            <a:r>
              <a:rPr lang="ru-RU" b="1" dirty="0" err="1">
                <a:latin typeface="Times New Roman" panose="02020603050405020304" pitchFamily="18" charset="0"/>
                <a:ea typeface="Calibri" panose="020F0502020204030204" pitchFamily="34" charset="0"/>
                <a:cs typeface="Times New Roman" panose="02020603050405020304" pitchFamily="18" charset="0"/>
              </a:rPr>
              <a:t>bilen</a:t>
            </a:r>
            <a:r>
              <a:rPr lang="ru-RU" b="1" dirty="0">
                <a:latin typeface="Times New Roman" panose="02020603050405020304" pitchFamily="18" charset="0"/>
                <a:ea typeface="Calibri" panose="020F0502020204030204" pitchFamily="34" charset="0"/>
                <a:cs typeface="Times New Roman" panose="02020603050405020304" pitchFamily="18" charset="0"/>
              </a:rPr>
              <a:t> </a:t>
            </a:r>
            <a:r>
              <a:rPr lang="ru-RU" b="1" dirty="0" err="1">
                <a:latin typeface="Times New Roman" panose="02020603050405020304" pitchFamily="18" charset="0"/>
                <a:ea typeface="Calibri" panose="020F0502020204030204" pitchFamily="34" charset="0"/>
                <a:cs typeface="Times New Roman" panose="02020603050405020304" pitchFamily="18" charset="0"/>
              </a:rPr>
              <a:t>tekizligiň</a:t>
            </a:r>
            <a:r>
              <a:rPr lang="ru-RU" b="1" dirty="0">
                <a:latin typeface="Times New Roman" panose="02020603050405020304" pitchFamily="18" charset="0"/>
                <a:ea typeface="Calibri" panose="020F0502020204030204" pitchFamily="34" charset="0"/>
                <a:cs typeface="Times New Roman" panose="02020603050405020304" pitchFamily="18" charset="0"/>
              </a:rPr>
              <a:t> </a:t>
            </a:r>
            <a:r>
              <a:rPr lang="ru-RU" b="1" dirty="0" err="1">
                <a:latin typeface="Times New Roman" panose="02020603050405020304" pitchFamily="18" charset="0"/>
                <a:ea typeface="Calibri" panose="020F0502020204030204" pitchFamily="34" charset="0"/>
                <a:cs typeface="Times New Roman" panose="02020603050405020304" pitchFamily="18" charset="0"/>
              </a:rPr>
              <a:t>özara</a:t>
            </a:r>
            <a:r>
              <a:rPr lang="ru-RU" b="1" dirty="0">
                <a:latin typeface="Times New Roman" panose="02020603050405020304" pitchFamily="18" charset="0"/>
                <a:ea typeface="Calibri" panose="020F0502020204030204" pitchFamily="34" charset="0"/>
                <a:cs typeface="Times New Roman" panose="02020603050405020304" pitchFamily="18" charset="0"/>
              </a:rPr>
              <a:t> </a:t>
            </a:r>
            <a:r>
              <a:rPr lang="ru-RU" b="1" dirty="0" err="1">
                <a:latin typeface="Times New Roman" panose="02020603050405020304" pitchFamily="18" charset="0"/>
                <a:ea typeface="Calibri" panose="020F0502020204030204" pitchFamily="34" charset="0"/>
                <a:cs typeface="Times New Roman" panose="02020603050405020304" pitchFamily="18" charset="0"/>
              </a:rPr>
              <a:t>haly</a:t>
            </a:r>
            <a:r>
              <a:rPr lang="ru-RU" b="1"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Göni</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çyzyk</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bilen</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tekizligiň</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özara</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haly</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olara</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degişli</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nokatlar</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bilen</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kesgitlenilýär</a:t>
            </a:r>
            <a:r>
              <a:rPr lang="ru-RU" dirty="0">
                <a:latin typeface="Times New Roman" panose="02020603050405020304" pitchFamily="18" charset="0"/>
                <a:ea typeface="Calibri" panose="020F0502020204030204" pitchFamily="34" charset="0"/>
                <a:cs typeface="Times New Roman" panose="02020603050405020304" pitchFamily="18" charset="0"/>
              </a:rPr>
              <a:t>:</a:t>
            </a:r>
            <a:r>
              <a:rPr lang="ru-RU" sz="3600" dirty="0">
                <a:latin typeface="Calibri" panose="020F0502020204030204" pitchFamily="34" charset="0"/>
                <a:ea typeface="Calibri" panose="020F0502020204030204" pitchFamily="34" charset="0"/>
                <a:cs typeface="Times New Roman" panose="02020603050405020304" pitchFamily="18" charset="0"/>
              </a:rPr>
              <a:t/>
            </a:r>
            <a:br>
              <a:rPr lang="ru-RU" sz="3600" dirty="0">
                <a:latin typeface="Calibri" panose="020F0502020204030204" pitchFamily="34" charset="0"/>
                <a:ea typeface="Calibri" panose="020F0502020204030204" pitchFamily="34" charset="0"/>
                <a:cs typeface="Times New Roman" panose="02020603050405020304" pitchFamily="18" charset="0"/>
              </a:rPr>
            </a:br>
            <a:r>
              <a:rPr lang="ru-RU" dirty="0">
                <a:latin typeface="Times New Roman" panose="02020603050405020304" pitchFamily="18" charset="0"/>
                <a:ea typeface="Calibri" panose="020F0502020204030204" pitchFamily="34" charset="0"/>
                <a:cs typeface="Times New Roman" panose="02020603050405020304" pitchFamily="18" charset="0"/>
              </a:rPr>
              <a:t>-</a:t>
            </a:r>
            <a:r>
              <a:rPr lang="ru-RU" dirty="0" err="1">
                <a:latin typeface="Times New Roman" panose="02020603050405020304" pitchFamily="18" charset="0"/>
                <a:ea typeface="Calibri" panose="020F0502020204030204" pitchFamily="34" charset="0"/>
                <a:cs typeface="Times New Roman" panose="02020603050405020304" pitchFamily="18" charset="0"/>
              </a:rPr>
              <a:t>eger-de</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göni</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çyzygyň</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tekizlik</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bilen</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iki</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sany</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umumy</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nokady</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bar</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bolsa</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onda</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ol</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göni</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çyzyk</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tekizlige</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degişlidir</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ýa-da</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tekizlikde</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ýatýandyr</a:t>
            </a:r>
            <a:r>
              <a:rPr lang="ru-RU" dirty="0">
                <a:latin typeface="Times New Roman" panose="02020603050405020304" pitchFamily="18" charset="0"/>
                <a:ea typeface="Calibri" panose="020F0502020204030204" pitchFamily="34" charset="0"/>
                <a:cs typeface="Times New Roman" panose="02020603050405020304" pitchFamily="18" charset="0"/>
              </a:rPr>
              <a:t>;</a:t>
            </a:r>
            <a:r>
              <a:rPr lang="ru-RU" sz="3600" dirty="0">
                <a:latin typeface="Calibri" panose="020F0502020204030204" pitchFamily="34" charset="0"/>
                <a:ea typeface="Calibri" panose="020F0502020204030204" pitchFamily="34" charset="0"/>
                <a:cs typeface="Times New Roman" panose="02020603050405020304" pitchFamily="18" charset="0"/>
              </a:rPr>
              <a:t/>
            </a:r>
            <a:br>
              <a:rPr lang="ru-RU" sz="3600" dirty="0">
                <a:latin typeface="Calibri" panose="020F0502020204030204" pitchFamily="34" charset="0"/>
                <a:ea typeface="Calibri" panose="020F0502020204030204" pitchFamily="34" charset="0"/>
                <a:cs typeface="Times New Roman" panose="02020603050405020304" pitchFamily="18" charset="0"/>
              </a:rPr>
            </a:br>
            <a:r>
              <a:rPr lang="ru-RU" dirty="0">
                <a:latin typeface="Times New Roman" panose="02020603050405020304" pitchFamily="18" charset="0"/>
                <a:ea typeface="Calibri" panose="020F0502020204030204" pitchFamily="34" charset="0"/>
                <a:cs typeface="Times New Roman" panose="02020603050405020304" pitchFamily="18" charset="0"/>
              </a:rPr>
              <a:t>-</a:t>
            </a:r>
            <a:r>
              <a:rPr lang="ru-RU" dirty="0" err="1">
                <a:latin typeface="Times New Roman" panose="02020603050405020304" pitchFamily="18" charset="0"/>
                <a:ea typeface="Calibri" panose="020F0502020204030204" pitchFamily="34" charset="0"/>
                <a:cs typeface="Times New Roman" panose="02020603050405020304" pitchFamily="18" charset="0"/>
              </a:rPr>
              <a:t>eger-de</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göni</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çyzygyň</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tekizlik</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bilen</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bir</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umumy</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nokady</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bar</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bolsa</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onda</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ol</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göni</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çyzyk</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tekizlik</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bilen</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kesişýändir</a:t>
            </a:r>
            <a:r>
              <a:rPr lang="ru-RU" dirty="0">
                <a:latin typeface="Times New Roman" panose="02020603050405020304" pitchFamily="18" charset="0"/>
                <a:ea typeface="Calibri" panose="020F0502020204030204" pitchFamily="34" charset="0"/>
                <a:cs typeface="Times New Roman" panose="02020603050405020304" pitchFamily="18" charset="0"/>
              </a:rPr>
              <a:t>;</a:t>
            </a:r>
            <a:r>
              <a:rPr lang="ru-RU" sz="3600" dirty="0">
                <a:latin typeface="Calibri" panose="020F0502020204030204" pitchFamily="34" charset="0"/>
                <a:ea typeface="Calibri" panose="020F0502020204030204" pitchFamily="34" charset="0"/>
                <a:cs typeface="Times New Roman" panose="02020603050405020304" pitchFamily="18" charset="0"/>
              </a:rPr>
              <a:t/>
            </a:r>
            <a:br>
              <a:rPr lang="ru-RU" sz="3600" dirty="0">
                <a:latin typeface="Calibri" panose="020F0502020204030204" pitchFamily="34" charset="0"/>
                <a:ea typeface="Calibri" panose="020F0502020204030204" pitchFamily="34" charset="0"/>
                <a:cs typeface="Times New Roman" panose="02020603050405020304" pitchFamily="18" charset="0"/>
              </a:rPr>
            </a:br>
            <a:r>
              <a:rPr lang="ru-RU" dirty="0">
                <a:latin typeface="Times New Roman" panose="02020603050405020304" pitchFamily="18" charset="0"/>
                <a:ea typeface="Calibri" panose="020F0502020204030204" pitchFamily="34" charset="0"/>
                <a:cs typeface="Times New Roman" panose="02020603050405020304" pitchFamily="18" charset="0"/>
              </a:rPr>
              <a:t>-</a:t>
            </a:r>
            <a:r>
              <a:rPr lang="ru-RU" dirty="0" err="1">
                <a:latin typeface="Times New Roman" panose="02020603050405020304" pitchFamily="18" charset="0"/>
                <a:ea typeface="Calibri" panose="020F0502020204030204" pitchFamily="34" charset="0"/>
                <a:cs typeface="Times New Roman" panose="02020603050405020304" pitchFamily="18" charset="0"/>
              </a:rPr>
              <a:t>eger-de</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göni</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çyzygyň</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tekizlik</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bilen</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kesişme</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nokady</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tükeniksiz</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daşlykda</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bolsa</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onda</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ol</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göni</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çyzyk</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tekizlige</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paralleldir</a:t>
            </a:r>
            <a:r>
              <a:rPr lang="ru-RU" dirty="0">
                <a:latin typeface="Times New Roman" panose="02020603050405020304" pitchFamily="18" charset="0"/>
                <a:ea typeface="Calibri" panose="020F0502020204030204" pitchFamily="34" charset="0"/>
                <a:cs typeface="Times New Roman" panose="02020603050405020304" pitchFamily="18" charset="0"/>
              </a:rPr>
              <a:t>.</a:t>
            </a:r>
            <a:endParaRPr lang="ru-RU" sz="3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Прямоугольник 5"/>
          <p:cNvSpPr/>
          <p:nvPr/>
        </p:nvSpPr>
        <p:spPr>
          <a:xfrm>
            <a:off x="0" y="0"/>
            <a:ext cx="12192000" cy="6858000"/>
          </a:xfrm>
          <a:prstGeom prst="rect">
            <a:avLst/>
          </a:prstGeom>
          <a:noFill/>
          <a:ln w="88900" cmpd="thickThin">
            <a:solidFill>
              <a:srgbClr val="00B050"/>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ru-RU"/>
          </a:p>
        </p:txBody>
      </p:sp>
    </p:spTree>
    <p:extLst>
      <p:ext uri="{BB962C8B-B14F-4D97-AF65-F5344CB8AC3E}">
        <p14:creationId xmlns:p14="http://schemas.microsoft.com/office/powerpoint/2010/main" val="142158553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0" y="0"/>
            <a:ext cx="12192000" cy="6858000"/>
          </a:xfrm>
          <a:prstGeom prst="rect">
            <a:avLst/>
          </a:prstGeom>
          <a:noFill/>
          <a:ln w="88900" cmpd="thickThin">
            <a:solidFill>
              <a:srgbClr val="00B050"/>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ru-RU"/>
          </a:p>
        </p:txBody>
      </p:sp>
      <p:pic>
        <p:nvPicPr>
          <p:cNvPr id="12" name="Рисунок 11" descr="C:\Users\babageldi\Desktop\2018-10-22\29.jpgg.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76006" y="142872"/>
            <a:ext cx="8029575" cy="6088499"/>
          </a:xfrm>
          <a:prstGeom prst="rect">
            <a:avLst/>
          </a:prstGeom>
          <a:noFill/>
          <a:ln>
            <a:noFill/>
          </a:ln>
        </p:spPr>
      </p:pic>
      <p:sp>
        <p:nvSpPr>
          <p:cNvPr id="2" name="Прямоугольник 1"/>
          <p:cNvSpPr/>
          <p:nvPr/>
        </p:nvSpPr>
        <p:spPr>
          <a:xfrm>
            <a:off x="2376006" y="6187091"/>
            <a:ext cx="7330020" cy="584775"/>
          </a:xfrm>
          <a:prstGeom prst="rect">
            <a:avLst/>
          </a:prstGeom>
        </p:spPr>
        <p:txBody>
          <a:bodyPr wrap="none">
            <a:spAutoFit/>
          </a:bodyPr>
          <a:lstStyle/>
          <a:p>
            <a:r>
              <a:rPr lang="ru-RU" sz="3200" b="1" i="1" dirty="0" smtClean="0">
                <a:latin typeface="Times New Roman" panose="02020603050405020304" pitchFamily="18" charset="0"/>
                <a:ea typeface="Times New Roman" panose="02020603050405020304" pitchFamily="18" charset="0"/>
              </a:rPr>
              <a:t>7.1-nji </a:t>
            </a:r>
            <a:r>
              <a:rPr lang="ru-RU" sz="3200" b="1" i="1" dirty="0" err="1">
                <a:latin typeface="Times New Roman" panose="02020603050405020304" pitchFamily="18" charset="0"/>
                <a:ea typeface="Times New Roman" panose="02020603050405020304" pitchFamily="18" charset="0"/>
              </a:rPr>
              <a:t>surat</a:t>
            </a:r>
            <a:r>
              <a:rPr lang="ru-RU" sz="3200" b="1" i="1" dirty="0">
                <a:latin typeface="Times New Roman" panose="02020603050405020304" pitchFamily="18" charset="0"/>
                <a:ea typeface="Times New Roman" panose="02020603050405020304" pitchFamily="18" charset="0"/>
              </a:rPr>
              <a:t>.</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Calibri" panose="020F0502020204030204" pitchFamily="34" charset="0"/>
              </a:rPr>
              <a:t>Tekizlige</a:t>
            </a:r>
            <a:r>
              <a:rPr lang="ru-RU" sz="3200" dirty="0">
                <a:latin typeface="Times New Roman" panose="02020603050405020304" pitchFamily="18" charset="0"/>
                <a:ea typeface="Calibri" panose="020F0502020204030204" pitchFamily="34" charset="0"/>
              </a:rPr>
              <a:t> </a:t>
            </a:r>
            <a:r>
              <a:rPr lang="ru-RU" sz="3200" dirty="0" err="1">
                <a:latin typeface="Times New Roman" panose="02020603050405020304" pitchFamily="18" charset="0"/>
                <a:ea typeface="Calibri" panose="020F0502020204030204" pitchFamily="34" charset="0"/>
              </a:rPr>
              <a:t>parallel</a:t>
            </a:r>
            <a:r>
              <a:rPr lang="ru-RU" sz="3200" dirty="0">
                <a:latin typeface="Times New Roman" panose="02020603050405020304" pitchFamily="18" charset="0"/>
                <a:ea typeface="Calibri" panose="020F0502020204030204" pitchFamily="34" charset="0"/>
              </a:rPr>
              <a:t> </a:t>
            </a:r>
            <a:r>
              <a:rPr lang="ru-RU" sz="3200" dirty="0" err="1">
                <a:latin typeface="Times New Roman" panose="02020603050405020304" pitchFamily="18" charset="0"/>
                <a:ea typeface="Calibri" panose="020F0502020204030204" pitchFamily="34" charset="0"/>
              </a:rPr>
              <a:t>göni</a:t>
            </a:r>
            <a:r>
              <a:rPr lang="ru-RU" sz="3200" dirty="0">
                <a:latin typeface="Times New Roman" panose="02020603050405020304" pitchFamily="18" charset="0"/>
                <a:ea typeface="Calibri" panose="020F0502020204030204" pitchFamily="34" charset="0"/>
              </a:rPr>
              <a:t> </a:t>
            </a:r>
            <a:r>
              <a:rPr lang="ru-RU" sz="3200" dirty="0" err="1">
                <a:latin typeface="Times New Roman" panose="02020603050405020304" pitchFamily="18" charset="0"/>
                <a:ea typeface="Calibri" panose="020F0502020204030204" pitchFamily="34" charset="0"/>
              </a:rPr>
              <a:t>çyzyk</a:t>
            </a:r>
            <a:r>
              <a:rPr lang="ru-RU" sz="3200" dirty="0">
                <a:latin typeface="Times New Roman" panose="02020603050405020304" pitchFamily="18" charset="0"/>
                <a:ea typeface="Times New Roman" panose="02020603050405020304" pitchFamily="18" charset="0"/>
              </a:rPr>
              <a:t>.</a:t>
            </a:r>
            <a:endParaRPr lang="ru-RU" sz="3200" dirty="0"/>
          </a:p>
        </p:txBody>
      </p:sp>
    </p:spTree>
    <p:extLst>
      <p:ext uri="{BB962C8B-B14F-4D97-AF65-F5344CB8AC3E}">
        <p14:creationId xmlns:p14="http://schemas.microsoft.com/office/powerpoint/2010/main" val="97761593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7998"/>
            <a:ext cx="12192000" cy="5164653"/>
          </a:xfrm>
        </p:spPr>
        <p:txBody>
          <a:bodyPr>
            <a:noAutofit/>
          </a:bodyPr>
          <a:lstStyle/>
          <a:p>
            <a:pPr indent="450215" algn="just">
              <a:spcAft>
                <a:spcPts val="0"/>
              </a:spcAft>
            </a:pPr>
            <a:r>
              <a:rPr lang="ru-RU" sz="4000" b="1" dirty="0">
                <a:latin typeface="Times New Roman" panose="02020603050405020304" pitchFamily="18" charset="0"/>
                <a:ea typeface="Calibri" panose="020F0502020204030204" pitchFamily="34" charset="0"/>
                <a:cs typeface="Times New Roman" panose="02020603050405020304" pitchFamily="18" charset="0"/>
              </a:rPr>
              <a:t>7.2. </a:t>
            </a:r>
            <a:r>
              <a:rPr lang="ru-RU" sz="4000" b="1" dirty="0" err="1">
                <a:latin typeface="Times New Roman" panose="02020603050405020304" pitchFamily="18" charset="0"/>
                <a:ea typeface="Calibri" panose="020F0502020204030204" pitchFamily="34" charset="0"/>
                <a:cs typeface="Times New Roman" panose="02020603050405020304" pitchFamily="18" charset="0"/>
              </a:rPr>
              <a:t>Tekizlige</a:t>
            </a:r>
            <a:r>
              <a:rPr lang="ru-RU" sz="4000" b="1" dirty="0">
                <a:latin typeface="Times New Roman" panose="02020603050405020304" pitchFamily="18" charset="0"/>
                <a:ea typeface="Calibri" panose="020F0502020204030204" pitchFamily="34" charset="0"/>
                <a:cs typeface="Times New Roman" panose="02020603050405020304" pitchFamily="18" charset="0"/>
              </a:rPr>
              <a:t> </a:t>
            </a:r>
            <a:r>
              <a:rPr lang="ru-RU" sz="4000" b="1" dirty="0" err="1">
                <a:latin typeface="Times New Roman" panose="02020603050405020304" pitchFamily="18" charset="0"/>
                <a:ea typeface="Calibri" panose="020F0502020204030204" pitchFamily="34" charset="0"/>
                <a:cs typeface="Times New Roman" panose="02020603050405020304" pitchFamily="18" charset="0"/>
              </a:rPr>
              <a:t>parallel</a:t>
            </a:r>
            <a:r>
              <a:rPr lang="ru-RU" sz="4000" b="1" dirty="0">
                <a:latin typeface="Times New Roman" panose="02020603050405020304" pitchFamily="18" charset="0"/>
                <a:ea typeface="Calibri" panose="020F0502020204030204" pitchFamily="34" charset="0"/>
                <a:cs typeface="Times New Roman" panose="02020603050405020304" pitchFamily="18" charset="0"/>
              </a:rPr>
              <a:t> </a:t>
            </a:r>
            <a:r>
              <a:rPr lang="ru-RU" sz="4000" b="1" dirty="0" err="1">
                <a:latin typeface="Times New Roman" panose="02020603050405020304" pitchFamily="18" charset="0"/>
                <a:ea typeface="Calibri" panose="020F0502020204030204" pitchFamily="34" charset="0"/>
                <a:cs typeface="Times New Roman" panose="02020603050405020304" pitchFamily="18" charset="0"/>
              </a:rPr>
              <a:t>göni</a:t>
            </a:r>
            <a:r>
              <a:rPr lang="ru-RU" sz="4000" b="1" dirty="0">
                <a:latin typeface="Times New Roman" panose="02020603050405020304" pitchFamily="18" charset="0"/>
                <a:ea typeface="Calibri" panose="020F0502020204030204" pitchFamily="34" charset="0"/>
                <a:cs typeface="Times New Roman" panose="02020603050405020304" pitchFamily="18" charset="0"/>
              </a:rPr>
              <a:t> </a:t>
            </a:r>
            <a:r>
              <a:rPr lang="ru-RU" sz="4000" b="1" dirty="0" err="1">
                <a:latin typeface="Times New Roman" panose="02020603050405020304" pitchFamily="18" charset="0"/>
                <a:ea typeface="Calibri" panose="020F0502020204030204" pitchFamily="34" charset="0"/>
                <a:cs typeface="Times New Roman" panose="02020603050405020304" pitchFamily="18" charset="0"/>
              </a:rPr>
              <a:t>çyzyk</a:t>
            </a:r>
            <a:r>
              <a:rPr lang="ru-RU" sz="4000" b="1" dirty="0">
                <a:latin typeface="Times New Roman" panose="02020603050405020304" pitchFamily="18" charset="0"/>
                <a:ea typeface="Calibri" panose="020F0502020204030204" pitchFamily="34" charset="0"/>
                <a:cs typeface="Times New Roman" panose="02020603050405020304" pitchFamily="18" charset="0"/>
              </a:rPr>
              <a:t>. </a:t>
            </a:r>
            <a:r>
              <a:rPr lang="ru-RU" sz="4000" dirty="0" err="1">
                <a:latin typeface="Times New Roman" panose="02020603050405020304" pitchFamily="18" charset="0"/>
                <a:ea typeface="Calibri" panose="020F0502020204030204" pitchFamily="34" charset="0"/>
                <a:cs typeface="Times New Roman" panose="02020603050405020304" pitchFamily="18" charset="0"/>
              </a:rPr>
              <a:t>Eger-de</a:t>
            </a:r>
            <a:r>
              <a:rPr lang="ru-RU" sz="4000" dirty="0">
                <a:latin typeface="Times New Roman" panose="02020603050405020304" pitchFamily="18" charset="0"/>
                <a:ea typeface="Calibri" panose="020F0502020204030204" pitchFamily="34" charset="0"/>
                <a:cs typeface="Times New Roman" panose="02020603050405020304" pitchFamily="18" charset="0"/>
              </a:rPr>
              <a:t> </a:t>
            </a:r>
            <a:r>
              <a:rPr lang="ru-RU" sz="4000" dirty="0" err="1">
                <a:latin typeface="Times New Roman" panose="02020603050405020304" pitchFamily="18" charset="0"/>
                <a:ea typeface="Calibri" panose="020F0502020204030204" pitchFamily="34" charset="0"/>
                <a:cs typeface="Times New Roman" panose="02020603050405020304" pitchFamily="18" charset="0"/>
              </a:rPr>
              <a:t>berlen</a:t>
            </a:r>
            <a:r>
              <a:rPr lang="ru-RU" sz="4000" dirty="0">
                <a:latin typeface="Times New Roman" panose="02020603050405020304" pitchFamily="18" charset="0"/>
                <a:ea typeface="Calibri" panose="020F0502020204030204" pitchFamily="34" charset="0"/>
                <a:cs typeface="Times New Roman" panose="02020603050405020304" pitchFamily="18" charset="0"/>
              </a:rPr>
              <a:t> </a:t>
            </a:r>
            <a:r>
              <a:rPr lang="ru-RU" sz="4000" dirty="0" err="1">
                <a:latin typeface="Times New Roman" panose="02020603050405020304" pitchFamily="18" charset="0"/>
                <a:ea typeface="Calibri" panose="020F0502020204030204" pitchFamily="34" charset="0"/>
                <a:cs typeface="Times New Roman" panose="02020603050405020304" pitchFamily="18" charset="0"/>
              </a:rPr>
              <a:t>göni</a:t>
            </a:r>
            <a:r>
              <a:rPr lang="ru-RU" sz="4000" dirty="0">
                <a:latin typeface="Times New Roman" panose="02020603050405020304" pitchFamily="18" charset="0"/>
                <a:ea typeface="Calibri" panose="020F0502020204030204" pitchFamily="34" charset="0"/>
                <a:cs typeface="Times New Roman" panose="02020603050405020304" pitchFamily="18" charset="0"/>
              </a:rPr>
              <a:t> </a:t>
            </a:r>
            <a:r>
              <a:rPr lang="ru-RU" sz="4000" dirty="0" err="1">
                <a:latin typeface="Times New Roman" panose="02020603050405020304" pitchFamily="18" charset="0"/>
                <a:ea typeface="Calibri" panose="020F0502020204030204" pitchFamily="34" charset="0"/>
                <a:cs typeface="Times New Roman" panose="02020603050405020304" pitchFamily="18" charset="0"/>
              </a:rPr>
              <a:t>çyzyk</a:t>
            </a:r>
            <a:r>
              <a:rPr lang="ru-RU" sz="4000" dirty="0">
                <a:latin typeface="Times New Roman" panose="02020603050405020304" pitchFamily="18" charset="0"/>
                <a:ea typeface="Calibri" panose="020F0502020204030204" pitchFamily="34" charset="0"/>
                <a:cs typeface="Times New Roman" panose="02020603050405020304" pitchFamily="18" charset="0"/>
              </a:rPr>
              <a:t> </a:t>
            </a:r>
            <a:r>
              <a:rPr lang="ru-RU" sz="4000" dirty="0" err="1">
                <a:latin typeface="Times New Roman" panose="02020603050405020304" pitchFamily="18" charset="0"/>
                <a:ea typeface="Calibri" panose="020F0502020204030204" pitchFamily="34" charset="0"/>
                <a:cs typeface="Times New Roman" panose="02020603050405020304" pitchFamily="18" charset="0"/>
              </a:rPr>
              <a:t>tekizlikde</a:t>
            </a:r>
            <a:r>
              <a:rPr lang="ru-RU" sz="4000" dirty="0">
                <a:latin typeface="Times New Roman" panose="02020603050405020304" pitchFamily="18" charset="0"/>
                <a:ea typeface="Calibri" panose="020F0502020204030204" pitchFamily="34" charset="0"/>
                <a:cs typeface="Times New Roman" panose="02020603050405020304" pitchFamily="18" charset="0"/>
              </a:rPr>
              <a:t> </a:t>
            </a:r>
            <a:r>
              <a:rPr lang="ru-RU" sz="4000" dirty="0" err="1">
                <a:latin typeface="Times New Roman" panose="02020603050405020304" pitchFamily="18" charset="0"/>
                <a:ea typeface="Calibri" panose="020F0502020204030204" pitchFamily="34" charset="0"/>
                <a:cs typeface="Times New Roman" panose="02020603050405020304" pitchFamily="18" charset="0"/>
              </a:rPr>
              <a:t>ýatýan</a:t>
            </a:r>
            <a:r>
              <a:rPr lang="ru-RU" sz="4000" dirty="0">
                <a:latin typeface="Times New Roman" panose="02020603050405020304" pitchFamily="18" charset="0"/>
                <a:ea typeface="Calibri" panose="020F0502020204030204" pitchFamily="34" charset="0"/>
                <a:cs typeface="Times New Roman" panose="02020603050405020304" pitchFamily="18" charset="0"/>
              </a:rPr>
              <a:t>, </a:t>
            </a:r>
            <a:r>
              <a:rPr lang="ru-RU" sz="4000" dirty="0" err="1">
                <a:latin typeface="Times New Roman" panose="02020603050405020304" pitchFamily="18" charset="0"/>
                <a:ea typeface="Calibri" panose="020F0502020204030204" pitchFamily="34" charset="0"/>
                <a:cs typeface="Times New Roman" panose="02020603050405020304" pitchFamily="18" charset="0"/>
              </a:rPr>
              <a:t>haýsy</a:t>
            </a:r>
            <a:r>
              <a:rPr lang="ru-RU" sz="4000" dirty="0">
                <a:latin typeface="Times New Roman" panose="02020603050405020304" pitchFamily="18" charset="0"/>
                <a:ea typeface="Calibri" panose="020F0502020204030204" pitchFamily="34" charset="0"/>
                <a:cs typeface="Times New Roman" panose="02020603050405020304" pitchFamily="18" charset="0"/>
              </a:rPr>
              <a:t> </a:t>
            </a:r>
            <a:r>
              <a:rPr lang="ru-RU" sz="4000" dirty="0" err="1">
                <a:latin typeface="Times New Roman" panose="02020603050405020304" pitchFamily="18" charset="0"/>
                <a:ea typeface="Calibri" panose="020F0502020204030204" pitchFamily="34" charset="0"/>
                <a:cs typeface="Times New Roman" panose="02020603050405020304" pitchFamily="18" charset="0"/>
              </a:rPr>
              <a:t>hem</a:t>
            </a:r>
            <a:r>
              <a:rPr lang="ru-RU" sz="4000" dirty="0">
                <a:latin typeface="Times New Roman" panose="02020603050405020304" pitchFamily="18" charset="0"/>
                <a:ea typeface="Calibri" panose="020F0502020204030204" pitchFamily="34" charset="0"/>
                <a:cs typeface="Times New Roman" panose="02020603050405020304" pitchFamily="18" charset="0"/>
              </a:rPr>
              <a:t> </a:t>
            </a:r>
            <a:r>
              <a:rPr lang="ru-RU" sz="4000" dirty="0" err="1">
                <a:latin typeface="Times New Roman" panose="02020603050405020304" pitchFamily="18" charset="0"/>
                <a:ea typeface="Calibri" panose="020F0502020204030204" pitchFamily="34" charset="0"/>
                <a:cs typeface="Times New Roman" panose="02020603050405020304" pitchFamily="18" charset="0"/>
              </a:rPr>
              <a:t>bolsa</a:t>
            </a:r>
            <a:r>
              <a:rPr lang="ru-RU" sz="4000" dirty="0">
                <a:latin typeface="Times New Roman" panose="02020603050405020304" pitchFamily="18" charset="0"/>
                <a:ea typeface="Calibri" panose="020F0502020204030204" pitchFamily="34" charset="0"/>
                <a:cs typeface="Times New Roman" panose="02020603050405020304" pitchFamily="18" charset="0"/>
              </a:rPr>
              <a:t> </a:t>
            </a:r>
            <a:r>
              <a:rPr lang="ru-RU" sz="4000" dirty="0" err="1">
                <a:latin typeface="Times New Roman" panose="02020603050405020304" pitchFamily="18" charset="0"/>
                <a:ea typeface="Calibri" panose="020F0502020204030204" pitchFamily="34" charset="0"/>
                <a:cs typeface="Times New Roman" panose="02020603050405020304" pitchFamily="18" charset="0"/>
              </a:rPr>
              <a:t>bir</a:t>
            </a:r>
            <a:r>
              <a:rPr lang="ru-RU" sz="4000" dirty="0">
                <a:latin typeface="Times New Roman" panose="02020603050405020304" pitchFamily="18" charset="0"/>
                <a:ea typeface="Calibri" panose="020F0502020204030204" pitchFamily="34" charset="0"/>
                <a:cs typeface="Times New Roman" panose="02020603050405020304" pitchFamily="18" charset="0"/>
              </a:rPr>
              <a:t> </a:t>
            </a:r>
            <a:r>
              <a:rPr lang="ru-RU" sz="4000" dirty="0" err="1">
                <a:latin typeface="Times New Roman" panose="02020603050405020304" pitchFamily="18" charset="0"/>
                <a:ea typeface="Calibri" panose="020F0502020204030204" pitchFamily="34" charset="0"/>
                <a:cs typeface="Times New Roman" panose="02020603050405020304" pitchFamily="18" charset="0"/>
              </a:rPr>
              <a:t>göni</a:t>
            </a:r>
            <a:r>
              <a:rPr lang="ru-RU" sz="4000" dirty="0">
                <a:latin typeface="Times New Roman" panose="02020603050405020304" pitchFamily="18" charset="0"/>
                <a:ea typeface="Calibri" panose="020F0502020204030204" pitchFamily="34" charset="0"/>
                <a:cs typeface="Times New Roman" panose="02020603050405020304" pitchFamily="18" charset="0"/>
              </a:rPr>
              <a:t> </a:t>
            </a:r>
            <a:r>
              <a:rPr lang="ru-RU" sz="4000" dirty="0" err="1">
                <a:latin typeface="Times New Roman" panose="02020603050405020304" pitchFamily="18" charset="0"/>
                <a:ea typeface="Calibri" panose="020F0502020204030204" pitchFamily="34" charset="0"/>
                <a:cs typeface="Times New Roman" panose="02020603050405020304" pitchFamily="18" charset="0"/>
              </a:rPr>
              <a:t>çyzyga</a:t>
            </a:r>
            <a:r>
              <a:rPr lang="ru-RU" sz="4000" dirty="0">
                <a:latin typeface="Times New Roman" panose="02020603050405020304" pitchFamily="18" charset="0"/>
                <a:ea typeface="Calibri" panose="020F0502020204030204" pitchFamily="34" charset="0"/>
                <a:cs typeface="Times New Roman" panose="02020603050405020304" pitchFamily="18" charset="0"/>
              </a:rPr>
              <a:t> </a:t>
            </a:r>
            <a:r>
              <a:rPr lang="ru-RU" sz="4000" dirty="0" err="1">
                <a:latin typeface="Times New Roman" panose="02020603050405020304" pitchFamily="18" charset="0"/>
                <a:ea typeface="Calibri" panose="020F0502020204030204" pitchFamily="34" charset="0"/>
                <a:cs typeface="Times New Roman" panose="02020603050405020304" pitchFamily="18" charset="0"/>
              </a:rPr>
              <a:t>parallel</a:t>
            </a:r>
            <a:r>
              <a:rPr lang="ru-RU" sz="4000" dirty="0">
                <a:latin typeface="Times New Roman" panose="02020603050405020304" pitchFamily="18" charset="0"/>
                <a:ea typeface="Calibri" panose="020F0502020204030204" pitchFamily="34" charset="0"/>
                <a:cs typeface="Times New Roman" panose="02020603050405020304" pitchFamily="18" charset="0"/>
              </a:rPr>
              <a:t> </a:t>
            </a:r>
            <a:r>
              <a:rPr lang="ru-RU" sz="4000" dirty="0" err="1">
                <a:latin typeface="Times New Roman" panose="02020603050405020304" pitchFamily="18" charset="0"/>
                <a:ea typeface="Calibri" panose="020F0502020204030204" pitchFamily="34" charset="0"/>
                <a:cs typeface="Times New Roman" panose="02020603050405020304" pitchFamily="18" charset="0"/>
              </a:rPr>
              <a:t>bolsa</a:t>
            </a:r>
            <a:r>
              <a:rPr lang="ru-RU" sz="4000" dirty="0">
                <a:latin typeface="Times New Roman" panose="02020603050405020304" pitchFamily="18" charset="0"/>
                <a:ea typeface="Calibri" panose="020F0502020204030204" pitchFamily="34" charset="0"/>
                <a:cs typeface="Times New Roman" panose="02020603050405020304" pitchFamily="18" charset="0"/>
              </a:rPr>
              <a:t>, </a:t>
            </a:r>
            <a:r>
              <a:rPr lang="ru-RU" sz="4000" dirty="0" err="1">
                <a:latin typeface="Times New Roman" panose="02020603050405020304" pitchFamily="18" charset="0"/>
                <a:ea typeface="Calibri" panose="020F0502020204030204" pitchFamily="34" charset="0"/>
                <a:cs typeface="Times New Roman" panose="02020603050405020304" pitchFamily="18" charset="0"/>
              </a:rPr>
              <a:t>onda</a:t>
            </a:r>
            <a:r>
              <a:rPr lang="ru-RU" sz="4000" dirty="0">
                <a:latin typeface="Times New Roman" panose="02020603050405020304" pitchFamily="18" charset="0"/>
                <a:ea typeface="Calibri" panose="020F0502020204030204" pitchFamily="34" charset="0"/>
                <a:cs typeface="Times New Roman" panose="02020603050405020304" pitchFamily="18" charset="0"/>
              </a:rPr>
              <a:t> </a:t>
            </a:r>
            <a:r>
              <a:rPr lang="ru-RU" sz="4000" dirty="0" err="1">
                <a:latin typeface="Times New Roman" panose="02020603050405020304" pitchFamily="18" charset="0"/>
                <a:ea typeface="Calibri" panose="020F0502020204030204" pitchFamily="34" charset="0"/>
                <a:cs typeface="Times New Roman" panose="02020603050405020304" pitchFamily="18" charset="0"/>
              </a:rPr>
              <a:t>ol</a:t>
            </a:r>
            <a:r>
              <a:rPr lang="ru-RU" sz="4000" dirty="0">
                <a:latin typeface="Times New Roman" panose="02020603050405020304" pitchFamily="18" charset="0"/>
                <a:ea typeface="Calibri" panose="020F0502020204030204" pitchFamily="34" charset="0"/>
                <a:cs typeface="Times New Roman" panose="02020603050405020304" pitchFamily="18" charset="0"/>
              </a:rPr>
              <a:t> </a:t>
            </a:r>
            <a:r>
              <a:rPr lang="ru-RU" sz="4000" dirty="0" err="1">
                <a:latin typeface="Times New Roman" panose="02020603050405020304" pitchFamily="18" charset="0"/>
                <a:ea typeface="Calibri" panose="020F0502020204030204" pitchFamily="34" charset="0"/>
                <a:cs typeface="Times New Roman" panose="02020603050405020304" pitchFamily="18" charset="0"/>
              </a:rPr>
              <a:t>göni</a:t>
            </a:r>
            <a:r>
              <a:rPr lang="ru-RU" sz="4000" dirty="0">
                <a:latin typeface="Times New Roman" panose="02020603050405020304" pitchFamily="18" charset="0"/>
                <a:ea typeface="Calibri" panose="020F0502020204030204" pitchFamily="34" charset="0"/>
                <a:cs typeface="Times New Roman" panose="02020603050405020304" pitchFamily="18" charset="0"/>
              </a:rPr>
              <a:t> </a:t>
            </a:r>
            <a:r>
              <a:rPr lang="ru-RU" sz="4000" dirty="0" err="1">
                <a:latin typeface="Times New Roman" panose="02020603050405020304" pitchFamily="18" charset="0"/>
                <a:ea typeface="Calibri" panose="020F0502020204030204" pitchFamily="34" charset="0"/>
                <a:cs typeface="Times New Roman" panose="02020603050405020304" pitchFamily="18" charset="0"/>
              </a:rPr>
              <a:t>çyzyk</a:t>
            </a:r>
            <a:r>
              <a:rPr lang="ru-RU" sz="4000" dirty="0">
                <a:latin typeface="Times New Roman" panose="02020603050405020304" pitchFamily="18" charset="0"/>
                <a:ea typeface="Calibri" panose="020F0502020204030204" pitchFamily="34" charset="0"/>
                <a:cs typeface="Times New Roman" panose="02020603050405020304" pitchFamily="18" charset="0"/>
              </a:rPr>
              <a:t> </a:t>
            </a:r>
            <a:r>
              <a:rPr lang="ru-RU" sz="4000" dirty="0" err="1">
                <a:latin typeface="Times New Roman" panose="02020603050405020304" pitchFamily="18" charset="0"/>
                <a:ea typeface="Calibri" panose="020F0502020204030204" pitchFamily="34" charset="0"/>
                <a:cs typeface="Times New Roman" panose="02020603050405020304" pitchFamily="18" charset="0"/>
              </a:rPr>
              <a:t>tekizligiň</a:t>
            </a:r>
            <a:r>
              <a:rPr lang="ru-RU" sz="4000" dirty="0">
                <a:latin typeface="Times New Roman" panose="02020603050405020304" pitchFamily="18" charset="0"/>
                <a:ea typeface="Calibri" panose="020F0502020204030204" pitchFamily="34" charset="0"/>
                <a:cs typeface="Times New Roman" panose="02020603050405020304" pitchFamily="18" charset="0"/>
              </a:rPr>
              <a:t> </a:t>
            </a:r>
            <a:r>
              <a:rPr lang="ru-RU" sz="4000" dirty="0" err="1">
                <a:latin typeface="Times New Roman" panose="02020603050405020304" pitchFamily="18" charset="0"/>
                <a:ea typeface="Calibri" panose="020F0502020204030204" pitchFamily="34" charset="0"/>
                <a:cs typeface="Times New Roman" panose="02020603050405020304" pitchFamily="18" charset="0"/>
              </a:rPr>
              <a:t>özüne</a:t>
            </a:r>
            <a:r>
              <a:rPr lang="ru-RU" sz="4000" dirty="0">
                <a:latin typeface="Times New Roman" panose="02020603050405020304" pitchFamily="18" charset="0"/>
                <a:ea typeface="Calibri" panose="020F0502020204030204" pitchFamily="34" charset="0"/>
                <a:cs typeface="Times New Roman" panose="02020603050405020304" pitchFamily="18" charset="0"/>
              </a:rPr>
              <a:t> </a:t>
            </a:r>
            <a:r>
              <a:rPr lang="ru-RU" sz="4000" dirty="0" err="1">
                <a:latin typeface="Times New Roman" panose="02020603050405020304" pitchFamily="18" charset="0"/>
                <a:ea typeface="Calibri" panose="020F0502020204030204" pitchFamily="34" charset="0"/>
                <a:cs typeface="Times New Roman" panose="02020603050405020304" pitchFamily="18" charset="0"/>
              </a:rPr>
              <a:t>hem</a:t>
            </a:r>
            <a:r>
              <a:rPr lang="ru-RU" sz="4000" dirty="0">
                <a:latin typeface="Times New Roman" panose="02020603050405020304" pitchFamily="18" charset="0"/>
                <a:ea typeface="Calibri" panose="020F0502020204030204" pitchFamily="34" charset="0"/>
                <a:cs typeface="Times New Roman" panose="02020603050405020304" pitchFamily="18" charset="0"/>
              </a:rPr>
              <a:t> </a:t>
            </a:r>
            <a:r>
              <a:rPr lang="ru-RU" sz="4000" dirty="0" err="1">
                <a:latin typeface="Times New Roman" panose="02020603050405020304" pitchFamily="18" charset="0"/>
                <a:ea typeface="Calibri" panose="020F0502020204030204" pitchFamily="34" charset="0"/>
                <a:cs typeface="Times New Roman" panose="02020603050405020304" pitchFamily="18" charset="0"/>
              </a:rPr>
              <a:t>paralleldir</a:t>
            </a:r>
            <a:r>
              <a:rPr lang="ru-RU" sz="4000" dirty="0">
                <a:latin typeface="Times New Roman" panose="02020603050405020304" pitchFamily="18" charset="0"/>
                <a:ea typeface="Calibri" panose="020F0502020204030204" pitchFamily="34" charset="0"/>
                <a:cs typeface="Times New Roman" panose="02020603050405020304" pitchFamily="18" charset="0"/>
              </a:rPr>
              <a:t>. </a:t>
            </a:r>
            <a:r>
              <a:rPr lang="ru-RU" sz="4000" dirty="0" err="1">
                <a:latin typeface="Times New Roman" panose="02020603050405020304" pitchFamily="18" charset="0"/>
                <a:ea typeface="Calibri" panose="020F0502020204030204" pitchFamily="34" charset="0"/>
                <a:cs typeface="Times New Roman" panose="02020603050405020304" pitchFamily="18" charset="0"/>
              </a:rPr>
              <a:t>Tekizlik</a:t>
            </a:r>
            <a:r>
              <a:rPr lang="ru-RU" sz="4000" dirty="0">
                <a:latin typeface="Times New Roman" panose="02020603050405020304" pitchFamily="18" charset="0"/>
                <a:ea typeface="Calibri" panose="020F0502020204030204" pitchFamily="34" charset="0"/>
                <a:cs typeface="Times New Roman" panose="02020603050405020304" pitchFamily="18" charset="0"/>
              </a:rPr>
              <a:t> </a:t>
            </a:r>
            <a:r>
              <a:rPr lang="ru-RU" sz="4000" b="1" dirty="0">
                <a:latin typeface="Times New Roman" panose="02020603050405020304" pitchFamily="18" charset="0"/>
                <a:ea typeface="Calibri" panose="020F0502020204030204" pitchFamily="34" charset="0"/>
                <a:cs typeface="Times New Roman" panose="02020603050405020304" pitchFamily="18" charset="0"/>
              </a:rPr>
              <a:t>ÇDE</a:t>
            </a:r>
            <a:r>
              <a:rPr lang="ru-RU" sz="4000" dirty="0">
                <a:latin typeface="Times New Roman" panose="02020603050405020304" pitchFamily="18" charset="0"/>
                <a:ea typeface="Calibri" panose="020F0502020204030204" pitchFamily="34" charset="0"/>
                <a:cs typeface="Times New Roman" panose="02020603050405020304" pitchFamily="18" charset="0"/>
              </a:rPr>
              <a:t> </a:t>
            </a:r>
            <a:r>
              <a:rPr lang="ru-RU" sz="4000" dirty="0" err="1">
                <a:latin typeface="Times New Roman" panose="02020603050405020304" pitchFamily="18" charset="0"/>
                <a:ea typeface="Calibri" panose="020F0502020204030204" pitchFamily="34" charset="0"/>
                <a:cs typeface="Times New Roman" panose="02020603050405020304" pitchFamily="18" charset="0"/>
              </a:rPr>
              <a:t>üçburçlyk</a:t>
            </a:r>
            <a:r>
              <a:rPr lang="ru-RU" sz="4000" dirty="0">
                <a:latin typeface="Times New Roman" panose="02020603050405020304" pitchFamily="18" charset="0"/>
                <a:ea typeface="Calibri" panose="020F0502020204030204" pitchFamily="34" charset="0"/>
                <a:cs typeface="Times New Roman" panose="02020603050405020304" pitchFamily="18" charset="0"/>
              </a:rPr>
              <a:t> </a:t>
            </a:r>
            <a:r>
              <a:rPr lang="ru-RU" sz="4000" dirty="0" err="1">
                <a:latin typeface="Times New Roman" panose="02020603050405020304" pitchFamily="18" charset="0"/>
                <a:ea typeface="Calibri" panose="020F0502020204030204" pitchFamily="34" charset="0"/>
                <a:cs typeface="Times New Roman" panose="02020603050405020304" pitchFamily="18" charset="0"/>
              </a:rPr>
              <a:t>bilen</a:t>
            </a:r>
            <a:r>
              <a:rPr lang="ru-RU" sz="4000" dirty="0">
                <a:latin typeface="Times New Roman" panose="02020603050405020304" pitchFamily="18" charset="0"/>
                <a:ea typeface="Calibri" panose="020F0502020204030204" pitchFamily="34" charset="0"/>
                <a:cs typeface="Times New Roman" panose="02020603050405020304" pitchFamily="18" charset="0"/>
              </a:rPr>
              <a:t> </a:t>
            </a:r>
            <a:r>
              <a:rPr lang="ru-RU" sz="4000" dirty="0" err="1">
                <a:latin typeface="Times New Roman" panose="02020603050405020304" pitchFamily="18" charset="0"/>
                <a:ea typeface="Calibri" panose="020F0502020204030204" pitchFamily="34" charset="0"/>
                <a:cs typeface="Times New Roman" panose="02020603050405020304" pitchFamily="18" charset="0"/>
              </a:rPr>
              <a:t>berlen</a:t>
            </a:r>
            <a:r>
              <a:rPr lang="ru-RU" sz="4000" dirty="0">
                <a:latin typeface="Times New Roman" panose="02020603050405020304" pitchFamily="18" charset="0"/>
                <a:ea typeface="Calibri" panose="020F0502020204030204" pitchFamily="34" charset="0"/>
                <a:cs typeface="Times New Roman" panose="02020603050405020304" pitchFamily="18" charset="0"/>
              </a:rPr>
              <a:t> </a:t>
            </a:r>
            <a:r>
              <a:rPr lang="ru-RU" sz="4000" dirty="0" err="1">
                <a:latin typeface="Times New Roman" panose="02020603050405020304" pitchFamily="18" charset="0"/>
                <a:ea typeface="Calibri" panose="020F0502020204030204" pitchFamily="34" charset="0"/>
                <a:cs typeface="Times New Roman" panose="02020603050405020304" pitchFamily="18" charset="0"/>
              </a:rPr>
              <a:t>bolsa</a:t>
            </a:r>
            <a:r>
              <a:rPr lang="ru-RU" sz="4000" dirty="0">
                <a:latin typeface="Times New Roman" panose="02020603050405020304" pitchFamily="18" charset="0"/>
                <a:ea typeface="Calibri" panose="020F0502020204030204" pitchFamily="34" charset="0"/>
                <a:cs typeface="Times New Roman" panose="02020603050405020304" pitchFamily="18" charset="0"/>
              </a:rPr>
              <a:t>, </a:t>
            </a:r>
            <a:r>
              <a:rPr lang="ru-RU" sz="4000" dirty="0" err="1">
                <a:latin typeface="Times New Roman" panose="02020603050405020304" pitchFamily="18" charset="0"/>
                <a:ea typeface="Calibri" panose="020F0502020204030204" pitchFamily="34" charset="0"/>
                <a:cs typeface="Times New Roman" panose="02020603050405020304" pitchFamily="18" charset="0"/>
              </a:rPr>
              <a:t>onuň</a:t>
            </a:r>
            <a:r>
              <a:rPr lang="ru-RU" sz="4000" dirty="0">
                <a:latin typeface="Times New Roman" panose="02020603050405020304" pitchFamily="18" charset="0"/>
                <a:ea typeface="Calibri" panose="020F0502020204030204" pitchFamily="34" charset="0"/>
                <a:cs typeface="Times New Roman" panose="02020603050405020304" pitchFamily="18" charset="0"/>
              </a:rPr>
              <a:t> </a:t>
            </a:r>
            <a:r>
              <a:rPr lang="ru-RU" sz="4000" dirty="0" err="1">
                <a:latin typeface="Times New Roman" panose="02020603050405020304" pitchFamily="18" charset="0"/>
                <a:ea typeface="Calibri" panose="020F0502020204030204" pitchFamily="34" charset="0"/>
                <a:cs typeface="Times New Roman" panose="02020603050405020304" pitchFamily="18" charset="0"/>
              </a:rPr>
              <a:t>haýsy</a:t>
            </a:r>
            <a:r>
              <a:rPr lang="ru-RU" sz="4000" dirty="0">
                <a:latin typeface="Times New Roman" panose="02020603050405020304" pitchFamily="18" charset="0"/>
                <a:ea typeface="Calibri" panose="020F0502020204030204" pitchFamily="34" charset="0"/>
                <a:cs typeface="Times New Roman" panose="02020603050405020304" pitchFamily="18" charset="0"/>
              </a:rPr>
              <a:t> </a:t>
            </a:r>
            <a:r>
              <a:rPr lang="ru-RU" sz="4000" dirty="0" err="1">
                <a:latin typeface="Times New Roman" panose="02020603050405020304" pitchFamily="18" charset="0"/>
                <a:ea typeface="Calibri" panose="020F0502020204030204" pitchFamily="34" charset="0"/>
                <a:cs typeface="Times New Roman" panose="02020603050405020304" pitchFamily="18" charset="0"/>
              </a:rPr>
              <a:t>hem</a:t>
            </a:r>
            <a:r>
              <a:rPr lang="ru-RU" sz="4000" dirty="0">
                <a:latin typeface="Times New Roman" panose="02020603050405020304" pitchFamily="18" charset="0"/>
                <a:ea typeface="Calibri" panose="020F0502020204030204" pitchFamily="34" charset="0"/>
                <a:cs typeface="Times New Roman" panose="02020603050405020304" pitchFamily="18" charset="0"/>
              </a:rPr>
              <a:t> </a:t>
            </a:r>
            <a:r>
              <a:rPr lang="ru-RU" sz="4000" dirty="0" err="1">
                <a:latin typeface="Times New Roman" panose="02020603050405020304" pitchFamily="18" charset="0"/>
                <a:ea typeface="Calibri" panose="020F0502020204030204" pitchFamily="34" charset="0"/>
                <a:cs typeface="Times New Roman" panose="02020603050405020304" pitchFamily="18" charset="0"/>
              </a:rPr>
              <a:t>bolsa</a:t>
            </a:r>
            <a:r>
              <a:rPr lang="ru-RU" sz="4000" dirty="0">
                <a:latin typeface="Times New Roman" panose="02020603050405020304" pitchFamily="18" charset="0"/>
                <a:ea typeface="Calibri" panose="020F0502020204030204" pitchFamily="34" charset="0"/>
                <a:cs typeface="Times New Roman" panose="02020603050405020304" pitchFamily="18" charset="0"/>
              </a:rPr>
              <a:t> </a:t>
            </a:r>
            <a:r>
              <a:rPr lang="ru-RU" sz="4000" dirty="0" err="1">
                <a:latin typeface="Times New Roman" panose="02020603050405020304" pitchFamily="18" charset="0"/>
                <a:ea typeface="Calibri" panose="020F0502020204030204" pitchFamily="34" charset="0"/>
                <a:cs typeface="Times New Roman" panose="02020603050405020304" pitchFamily="18" charset="0"/>
              </a:rPr>
              <a:t>bir</a:t>
            </a:r>
            <a:r>
              <a:rPr lang="ru-RU" sz="4000" dirty="0">
                <a:latin typeface="Times New Roman" panose="02020603050405020304" pitchFamily="18" charset="0"/>
                <a:ea typeface="Calibri" panose="020F0502020204030204" pitchFamily="34" charset="0"/>
                <a:cs typeface="Times New Roman" panose="02020603050405020304" pitchFamily="18" charset="0"/>
              </a:rPr>
              <a:t> </a:t>
            </a:r>
            <a:r>
              <a:rPr lang="ru-RU" sz="4000" dirty="0" err="1">
                <a:latin typeface="Times New Roman" panose="02020603050405020304" pitchFamily="18" charset="0"/>
                <a:ea typeface="Calibri" panose="020F0502020204030204" pitchFamily="34" charset="0"/>
                <a:cs typeface="Times New Roman" panose="02020603050405020304" pitchFamily="18" charset="0"/>
              </a:rPr>
              <a:t>tarapyna</a:t>
            </a:r>
            <a:r>
              <a:rPr lang="ru-RU" sz="4000" dirty="0">
                <a:latin typeface="Times New Roman" panose="02020603050405020304" pitchFamily="18" charset="0"/>
                <a:ea typeface="Calibri" panose="020F0502020204030204" pitchFamily="34" charset="0"/>
                <a:cs typeface="Times New Roman" panose="02020603050405020304" pitchFamily="18" charset="0"/>
              </a:rPr>
              <a:t> </a:t>
            </a:r>
            <a:r>
              <a:rPr lang="ru-RU" sz="4000" dirty="0" err="1">
                <a:latin typeface="Times New Roman" panose="02020603050405020304" pitchFamily="18" charset="0"/>
                <a:ea typeface="Calibri" panose="020F0502020204030204" pitchFamily="34" charset="0"/>
                <a:cs typeface="Times New Roman" panose="02020603050405020304" pitchFamily="18" charset="0"/>
              </a:rPr>
              <a:t>parallel</a:t>
            </a:r>
            <a:r>
              <a:rPr lang="ru-RU" sz="4000" dirty="0">
                <a:latin typeface="Times New Roman" panose="02020603050405020304" pitchFamily="18" charset="0"/>
                <a:ea typeface="Calibri" panose="020F0502020204030204" pitchFamily="34" charset="0"/>
                <a:cs typeface="Times New Roman" panose="02020603050405020304" pitchFamily="18" charset="0"/>
              </a:rPr>
              <a:t> </a:t>
            </a:r>
            <a:r>
              <a:rPr lang="ru-RU" sz="4000" dirty="0" err="1">
                <a:latin typeface="Times New Roman" panose="02020603050405020304" pitchFamily="18" charset="0"/>
                <a:ea typeface="Calibri" panose="020F0502020204030204" pitchFamily="34" charset="0"/>
                <a:cs typeface="Times New Roman" panose="02020603050405020304" pitchFamily="18" charset="0"/>
              </a:rPr>
              <a:t>ýagdaýda</a:t>
            </a:r>
            <a:r>
              <a:rPr lang="ru-RU" sz="4000" dirty="0">
                <a:latin typeface="Times New Roman" panose="02020603050405020304" pitchFamily="18" charset="0"/>
                <a:ea typeface="Calibri" panose="020F0502020204030204" pitchFamily="34" charset="0"/>
                <a:cs typeface="Times New Roman" panose="02020603050405020304" pitchFamily="18" charset="0"/>
              </a:rPr>
              <a:t> </a:t>
            </a:r>
            <a:r>
              <a:rPr lang="ru-RU" sz="4000" b="1" dirty="0">
                <a:latin typeface="Times New Roman" panose="02020603050405020304" pitchFamily="18" charset="0"/>
                <a:ea typeface="Calibri" panose="020F0502020204030204" pitchFamily="34" charset="0"/>
                <a:cs typeface="Times New Roman" panose="02020603050405020304" pitchFamily="18" charset="0"/>
              </a:rPr>
              <a:t>AB </a:t>
            </a:r>
            <a:r>
              <a:rPr lang="ru-RU" sz="4000" dirty="0" err="1">
                <a:latin typeface="Times New Roman" panose="02020603050405020304" pitchFamily="18" charset="0"/>
                <a:ea typeface="Calibri" panose="020F0502020204030204" pitchFamily="34" charset="0"/>
                <a:cs typeface="Times New Roman" panose="02020603050405020304" pitchFamily="18" charset="0"/>
              </a:rPr>
              <a:t>kesim</a:t>
            </a:r>
            <a:r>
              <a:rPr lang="ru-RU" sz="4000" dirty="0">
                <a:latin typeface="Times New Roman" panose="02020603050405020304" pitchFamily="18" charset="0"/>
                <a:ea typeface="Calibri" panose="020F0502020204030204" pitchFamily="34" charset="0"/>
                <a:cs typeface="Times New Roman" panose="02020603050405020304" pitchFamily="18" charset="0"/>
              </a:rPr>
              <a:t> </a:t>
            </a:r>
            <a:r>
              <a:rPr lang="ru-RU" sz="4000" dirty="0" err="1">
                <a:latin typeface="Times New Roman" panose="02020603050405020304" pitchFamily="18" charset="0"/>
                <a:ea typeface="Calibri" panose="020F0502020204030204" pitchFamily="34" charset="0"/>
                <a:cs typeface="Times New Roman" panose="02020603050405020304" pitchFamily="18" charset="0"/>
              </a:rPr>
              <a:t>geçirilýär</a:t>
            </a:r>
            <a:r>
              <a:rPr lang="ru-RU" sz="4000" dirty="0">
                <a:latin typeface="Times New Roman" panose="02020603050405020304" pitchFamily="18" charset="0"/>
                <a:ea typeface="Calibri" panose="020F0502020204030204" pitchFamily="34" charset="0"/>
                <a:cs typeface="Times New Roman" panose="02020603050405020304" pitchFamily="18" charset="0"/>
              </a:rPr>
              <a:t> (</a:t>
            </a:r>
            <a:r>
              <a:rPr lang="ru-RU" sz="4000" dirty="0" smtClean="0">
                <a:latin typeface="Times New Roman" panose="02020603050405020304" pitchFamily="18" charset="0"/>
                <a:ea typeface="Calibri" panose="020F0502020204030204" pitchFamily="34" charset="0"/>
                <a:cs typeface="Times New Roman" panose="02020603050405020304" pitchFamily="18" charset="0"/>
              </a:rPr>
              <a:t>7.1-nji </a:t>
            </a:r>
            <a:r>
              <a:rPr lang="ru-RU" sz="4000" dirty="0" err="1">
                <a:latin typeface="Times New Roman" panose="02020603050405020304" pitchFamily="18" charset="0"/>
                <a:ea typeface="Calibri" panose="020F0502020204030204" pitchFamily="34" charset="0"/>
                <a:cs typeface="Times New Roman" panose="02020603050405020304" pitchFamily="18" charset="0"/>
              </a:rPr>
              <a:t>surat</a:t>
            </a:r>
            <a:r>
              <a:rPr lang="ru-RU" sz="4000" dirty="0">
                <a:latin typeface="Times New Roman" panose="02020603050405020304" pitchFamily="18" charset="0"/>
                <a:ea typeface="Calibri" panose="020F0502020204030204" pitchFamily="34" charset="0"/>
                <a:cs typeface="Times New Roman" panose="02020603050405020304" pitchFamily="18" charset="0"/>
              </a:rPr>
              <a:t>). </a:t>
            </a:r>
            <a:r>
              <a:rPr lang="ru-RU" sz="4000" dirty="0" err="1">
                <a:latin typeface="Times New Roman" panose="02020603050405020304" pitchFamily="18" charset="0"/>
                <a:ea typeface="Calibri" panose="020F0502020204030204" pitchFamily="34" charset="0"/>
                <a:cs typeface="Times New Roman" panose="02020603050405020304" pitchFamily="18" charset="0"/>
              </a:rPr>
              <a:t>Ony</a:t>
            </a:r>
            <a:r>
              <a:rPr lang="ru-RU" sz="4000" dirty="0">
                <a:latin typeface="Times New Roman" panose="02020603050405020304" pitchFamily="18" charset="0"/>
                <a:ea typeface="Calibri" panose="020F0502020204030204" pitchFamily="34" charset="0"/>
                <a:cs typeface="Times New Roman" panose="02020603050405020304" pitchFamily="18" charset="0"/>
              </a:rPr>
              <a:t> </a:t>
            </a:r>
            <a:r>
              <a:rPr lang="ru-RU" sz="4000" dirty="0" err="1">
                <a:latin typeface="Times New Roman" panose="02020603050405020304" pitchFamily="18" charset="0"/>
                <a:ea typeface="Calibri" panose="020F0502020204030204" pitchFamily="34" charset="0"/>
                <a:cs typeface="Times New Roman" panose="02020603050405020304" pitchFamily="18" charset="0"/>
              </a:rPr>
              <a:t>şertli</a:t>
            </a:r>
            <a:r>
              <a:rPr lang="ru-RU" sz="4000" dirty="0">
                <a:latin typeface="Times New Roman" panose="02020603050405020304" pitchFamily="18" charset="0"/>
                <a:ea typeface="Calibri" panose="020F0502020204030204" pitchFamily="34" charset="0"/>
                <a:cs typeface="Times New Roman" panose="02020603050405020304" pitchFamily="18" charset="0"/>
              </a:rPr>
              <a:t> </a:t>
            </a:r>
            <a:r>
              <a:rPr lang="ru-RU" sz="4000" dirty="0" err="1">
                <a:latin typeface="Times New Roman" panose="02020603050405020304" pitchFamily="18" charset="0"/>
                <a:ea typeface="Calibri" panose="020F0502020204030204" pitchFamily="34" charset="0"/>
                <a:cs typeface="Times New Roman" panose="02020603050405020304" pitchFamily="18" charset="0"/>
              </a:rPr>
              <a:t>belgiler</a:t>
            </a:r>
            <a:r>
              <a:rPr lang="ru-RU" sz="4000" dirty="0">
                <a:latin typeface="Times New Roman" panose="02020603050405020304" pitchFamily="18" charset="0"/>
                <a:ea typeface="Calibri" panose="020F0502020204030204" pitchFamily="34" charset="0"/>
                <a:cs typeface="Times New Roman" panose="02020603050405020304" pitchFamily="18" charset="0"/>
              </a:rPr>
              <a:t> </a:t>
            </a:r>
            <a:r>
              <a:rPr lang="ru-RU" sz="4000" dirty="0" err="1">
                <a:latin typeface="Times New Roman" panose="02020603050405020304" pitchFamily="18" charset="0"/>
                <a:ea typeface="Calibri" panose="020F0502020204030204" pitchFamily="34" charset="0"/>
                <a:cs typeface="Times New Roman" panose="02020603050405020304" pitchFamily="18" charset="0"/>
              </a:rPr>
              <a:t>bilen</a:t>
            </a:r>
            <a:r>
              <a:rPr lang="ru-RU" sz="4000" dirty="0">
                <a:latin typeface="Times New Roman" panose="02020603050405020304" pitchFamily="18" charset="0"/>
                <a:ea typeface="Calibri" panose="020F0502020204030204" pitchFamily="34" charset="0"/>
                <a:cs typeface="Times New Roman" panose="02020603050405020304" pitchFamily="18" charset="0"/>
              </a:rPr>
              <a:t> </a:t>
            </a:r>
            <a:r>
              <a:rPr lang="ru-RU" sz="4000" dirty="0" err="1">
                <a:latin typeface="Times New Roman" panose="02020603050405020304" pitchFamily="18" charset="0"/>
                <a:ea typeface="Calibri" panose="020F0502020204030204" pitchFamily="34" charset="0"/>
                <a:cs typeface="Times New Roman" panose="02020603050405020304" pitchFamily="18" charset="0"/>
              </a:rPr>
              <a:t>aňlatsak</a:t>
            </a:r>
            <a:r>
              <a:rPr lang="ru-RU" sz="4000" dirty="0">
                <a:latin typeface="Times New Roman" panose="02020603050405020304" pitchFamily="18" charset="0"/>
                <a:ea typeface="Calibri" panose="020F0502020204030204" pitchFamily="34" charset="0"/>
                <a:cs typeface="Times New Roman" panose="02020603050405020304" pitchFamily="18" charset="0"/>
              </a:rPr>
              <a:t>:</a:t>
            </a:r>
            <a:endParaRPr lang="ru-RU" sz="3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Прямоугольник 4"/>
          <p:cNvSpPr/>
          <p:nvPr/>
        </p:nvSpPr>
        <p:spPr>
          <a:xfrm>
            <a:off x="0" y="0"/>
            <a:ext cx="12192000" cy="6858000"/>
          </a:xfrm>
          <a:prstGeom prst="rect">
            <a:avLst/>
          </a:prstGeom>
          <a:noFill/>
          <a:ln w="88900" cmpd="thickThin">
            <a:solidFill>
              <a:srgbClr val="00B050"/>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ru-RU"/>
          </a:p>
        </p:txBody>
      </p:sp>
      <p:sp>
        <p:nvSpPr>
          <p:cNvPr id="3" name="Прямоугольник 2"/>
          <p:cNvSpPr/>
          <p:nvPr/>
        </p:nvSpPr>
        <p:spPr>
          <a:xfrm>
            <a:off x="352184" y="4554318"/>
            <a:ext cx="11487632" cy="646331"/>
          </a:xfrm>
          <a:prstGeom prst="rect">
            <a:avLst/>
          </a:prstGeom>
        </p:spPr>
        <p:txBody>
          <a:bodyPr wrap="none">
            <a:spAutoFit/>
          </a:bodyPr>
          <a:lstStyle/>
          <a:p>
            <a:r>
              <a:rPr lang="ru-RU" sz="3600" dirty="0" err="1">
                <a:latin typeface="Times New Roman" panose="02020603050405020304" pitchFamily="18" charset="0"/>
                <a:ea typeface="Calibri" panose="020F0502020204030204" pitchFamily="34" charset="0"/>
              </a:rPr>
              <a:t>AꞌBꞌ</a:t>
            </a:r>
            <a:r>
              <a:rPr lang="ru-RU" sz="3600" b="1" dirty="0" err="1">
                <a:latin typeface="Times New Roman" panose="02020603050405020304" pitchFamily="18" charset="0"/>
                <a:ea typeface="Calibri" panose="020F0502020204030204" pitchFamily="34" charset="0"/>
              </a:rPr>
              <a:t>ǀǀ</a:t>
            </a:r>
            <a:r>
              <a:rPr lang="ru-RU" sz="3600" dirty="0" err="1">
                <a:latin typeface="Times New Roman" panose="02020603050405020304" pitchFamily="18" charset="0"/>
                <a:ea typeface="Calibri" panose="020F0502020204030204" pitchFamily="34" charset="0"/>
              </a:rPr>
              <a:t>ÇꞌD</a:t>
            </a:r>
            <a:r>
              <a:rPr lang="ru-RU" sz="3600" dirty="0">
                <a:latin typeface="Times New Roman" panose="02020603050405020304" pitchFamily="18" charset="0"/>
                <a:ea typeface="Calibri" panose="020F0502020204030204" pitchFamily="34" charset="0"/>
              </a:rPr>
              <a:t>ꞌ Є </a:t>
            </a:r>
            <a:r>
              <a:rPr lang="ru-RU" sz="3600" b="1" dirty="0">
                <a:latin typeface="Times New Roman" panose="02020603050405020304" pitchFamily="18" charset="0"/>
                <a:ea typeface="Calibri" panose="020F0502020204030204" pitchFamily="34" charset="0"/>
              </a:rPr>
              <a:t>∆</a:t>
            </a:r>
            <a:r>
              <a:rPr lang="ru-RU" sz="3600" dirty="0">
                <a:latin typeface="Times New Roman" panose="02020603050405020304" pitchFamily="18" charset="0"/>
                <a:ea typeface="Calibri" panose="020F0502020204030204" pitchFamily="34" charset="0"/>
              </a:rPr>
              <a:t>ÇꞌDꞌEꞌ; AꞌꞌBꞌꞌ</a:t>
            </a:r>
            <a:r>
              <a:rPr lang="ru-RU" sz="3600" b="1" dirty="0" err="1">
                <a:latin typeface="Times New Roman" panose="02020603050405020304" pitchFamily="18" charset="0"/>
                <a:ea typeface="Calibri" panose="020F0502020204030204" pitchFamily="34" charset="0"/>
              </a:rPr>
              <a:t>ǀǀ</a:t>
            </a:r>
            <a:r>
              <a:rPr lang="ru-RU" sz="3600" dirty="0" err="1">
                <a:latin typeface="Times New Roman" panose="02020603050405020304" pitchFamily="18" charset="0"/>
                <a:ea typeface="Calibri" panose="020F0502020204030204" pitchFamily="34" charset="0"/>
              </a:rPr>
              <a:t>Ç</a:t>
            </a:r>
            <a:r>
              <a:rPr lang="ru-RU" sz="3600" dirty="0">
                <a:latin typeface="Times New Roman" panose="02020603050405020304" pitchFamily="18" charset="0"/>
                <a:ea typeface="Calibri" panose="020F0502020204030204" pitchFamily="34" charset="0"/>
              </a:rPr>
              <a:t>ꞌꞌDꞌꞌ Є </a:t>
            </a:r>
            <a:r>
              <a:rPr lang="ru-RU" sz="3600" b="1" dirty="0">
                <a:latin typeface="Times New Roman" panose="02020603050405020304" pitchFamily="18" charset="0"/>
                <a:ea typeface="Calibri" panose="020F0502020204030204" pitchFamily="34" charset="0"/>
              </a:rPr>
              <a:t>∆</a:t>
            </a:r>
            <a:r>
              <a:rPr lang="ru-RU" sz="3600" dirty="0">
                <a:latin typeface="Times New Roman" panose="02020603050405020304" pitchFamily="18" charset="0"/>
                <a:ea typeface="Calibri" panose="020F0502020204030204" pitchFamily="34" charset="0"/>
              </a:rPr>
              <a:t>ÇꞌꞌDꞌꞌEꞌꞌ =&gt;</a:t>
            </a:r>
            <a:r>
              <a:rPr lang="ru-RU" sz="3600" dirty="0" err="1">
                <a:latin typeface="Times New Roman" panose="02020603050405020304" pitchFamily="18" charset="0"/>
                <a:ea typeface="Calibri" panose="020F0502020204030204" pitchFamily="34" charset="0"/>
              </a:rPr>
              <a:t>ABǀǀ∆ÇDE</a:t>
            </a:r>
            <a:r>
              <a:rPr lang="ru-RU" sz="3600" dirty="0">
                <a:latin typeface="Times New Roman" panose="02020603050405020304" pitchFamily="18" charset="0"/>
                <a:ea typeface="Calibri" panose="020F0502020204030204" pitchFamily="34" charset="0"/>
              </a:rPr>
              <a:t>.</a:t>
            </a:r>
            <a:endParaRPr lang="ru-RU" sz="3600" dirty="0"/>
          </a:p>
        </p:txBody>
      </p:sp>
    </p:spTree>
    <p:extLst>
      <p:ext uri="{BB962C8B-B14F-4D97-AF65-F5344CB8AC3E}">
        <p14:creationId xmlns:p14="http://schemas.microsoft.com/office/powerpoint/2010/main" val="113718933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0" y="0"/>
            <a:ext cx="12192000" cy="6858000"/>
          </a:xfrm>
          <a:prstGeom prst="rect">
            <a:avLst/>
          </a:prstGeom>
          <a:noFill/>
          <a:ln w="88900" cmpd="thickThin">
            <a:solidFill>
              <a:srgbClr val="00B050"/>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ru-RU"/>
          </a:p>
        </p:txBody>
      </p:sp>
      <p:pic>
        <p:nvPicPr>
          <p:cNvPr id="4" name="Рисунок 3" descr="C:\Users\babageldi\Desktop\2018-10-22\29.jpgj.jpg"/>
          <p:cNvPicPr/>
          <p:nvPr/>
        </p:nvPicPr>
        <p:blipFill>
          <a:blip r:embed="rId2" cstate="print">
            <a:extLst>
              <a:ext uri="{BEBA8EAE-BF5A-486C-A8C5-ECC9F3942E4B}">
                <a14:imgProps xmlns:a14="http://schemas.microsoft.com/office/drawing/2010/main">
                  <a14:imgLayer r:embed="rId3">
                    <a14:imgEffect>
                      <a14:sharpenSoften amount="50000"/>
                    </a14:imgEffect>
                    <a14:imgEffect>
                      <a14:brightnessContrast bright="-30000" contrast="70000"/>
                    </a14:imgEffect>
                  </a14:imgLayer>
                </a14:imgProps>
              </a:ext>
              <a:ext uri="{28A0092B-C50C-407E-A947-70E740481C1C}">
                <a14:useLocalDpi xmlns:a14="http://schemas.microsoft.com/office/drawing/2010/main" val="0"/>
              </a:ext>
            </a:extLst>
          </a:blip>
          <a:srcRect/>
          <a:stretch>
            <a:fillRect/>
          </a:stretch>
        </p:blipFill>
        <p:spPr bwMode="auto">
          <a:xfrm>
            <a:off x="1051566" y="57150"/>
            <a:ext cx="10088868" cy="6000433"/>
          </a:xfrm>
          <a:prstGeom prst="rect">
            <a:avLst/>
          </a:prstGeom>
          <a:noFill/>
          <a:ln>
            <a:noFill/>
          </a:ln>
        </p:spPr>
      </p:pic>
      <p:sp>
        <p:nvSpPr>
          <p:cNvPr id="2" name="Прямоугольник 1"/>
          <p:cNvSpPr/>
          <p:nvPr/>
        </p:nvSpPr>
        <p:spPr>
          <a:xfrm>
            <a:off x="609600" y="5780782"/>
            <a:ext cx="11830050" cy="1077218"/>
          </a:xfrm>
          <a:prstGeom prst="rect">
            <a:avLst/>
          </a:prstGeom>
        </p:spPr>
        <p:txBody>
          <a:bodyPr wrap="square">
            <a:spAutoFit/>
          </a:bodyPr>
          <a:lstStyle/>
          <a:p>
            <a:pPr algn="ctr"/>
            <a:r>
              <a:rPr lang="ru-RU" sz="3200" b="1" i="1" dirty="0" smtClean="0">
                <a:latin typeface="Times New Roman" panose="02020603050405020304" pitchFamily="18" charset="0"/>
                <a:ea typeface="Times New Roman" panose="02020603050405020304" pitchFamily="18" charset="0"/>
              </a:rPr>
              <a:t>7.2-nji </a:t>
            </a:r>
            <a:r>
              <a:rPr lang="ru-RU" sz="3200" b="1" i="1" dirty="0" err="1">
                <a:latin typeface="Times New Roman" panose="02020603050405020304" pitchFamily="18" charset="0"/>
                <a:ea typeface="Times New Roman" panose="02020603050405020304" pitchFamily="18" charset="0"/>
              </a:rPr>
              <a:t>surat</a:t>
            </a:r>
            <a:r>
              <a:rPr lang="ru-RU" sz="3200" b="1" i="1" dirty="0">
                <a:latin typeface="Times New Roman" panose="02020603050405020304" pitchFamily="18" charset="0"/>
                <a:ea typeface="Times New Roman" panose="02020603050405020304" pitchFamily="18" charset="0"/>
              </a:rPr>
              <a:t>.</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Berlen</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nokatdan</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tekizlige</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parallel</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göni</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çyzygyň</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geçirilişi</a:t>
            </a:r>
            <a:r>
              <a:rPr lang="ru-RU" sz="3200" dirty="0">
                <a:latin typeface="Times New Roman" panose="02020603050405020304" pitchFamily="18" charset="0"/>
                <a:ea typeface="Times New Roman" panose="02020603050405020304" pitchFamily="18" charset="0"/>
              </a:rPr>
              <a:t>.</a:t>
            </a:r>
            <a:endParaRPr lang="ru-RU" sz="3200" dirty="0"/>
          </a:p>
        </p:txBody>
      </p:sp>
    </p:spTree>
    <p:extLst>
      <p:ext uri="{BB962C8B-B14F-4D97-AF65-F5344CB8AC3E}">
        <p14:creationId xmlns:p14="http://schemas.microsoft.com/office/powerpoint/2010/main" val="28429507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угольник 6"/>
          <p:cNvSpPr/>
          <p:nvPr/>
        </p:nvSpPr>
        <p:spPr>
          <a:xfrm>
            <a:off x="0" y="0"/>
            <a:ext cx="12192000" cy="6858000"/>
          </a:xfrm>
          <a:prstGeom prst="rect">
            <a:avLst/>
          </a:prstGeom>
          <a:noFill/>
          <a:ln w="88900" cmpd="thickThin">
            <a:solidFill>
              <a:srgbClr val="00B050"/>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ru-RU"/>
          </a:p>
        </p:txBody>
      </p:sp>
      <p:sp>
        <p:nvSpPr>
          <p:cNvPr id="2" name="Прямоугольник 1"/>
          <p:cNvSpPr/>
          <p:nvPr/>
        </p:nvSpPr>
        <p:spPr>
          <a:xfrm>
            <a:off x="0" y="0"/>
            <a:ext cx="12192000" cy="5632311"/>
          </a:xfrm>
          <a:prstGeom prst="rect">
            <a:avLst/>
          </a:prstGeom>
        </p:spPr>
        <p:txBody>
          <a:bodyPr wrap="square">
            <a:spAutoFit/>
          </a:bodyPr>
          <a:lstStyle/>
          <a:p>
            <a:pPr indent="450215" algn="just">
              <a:spcAft>
                <a:spcPts val="0"/>
              </a:spcAft>
            </a:pPr>
            <a:r>
              <a:rPr lang="ru-RU" sz="3600" b="1" dirty="0">
                <a:latin typeface="Times New Roman" panose="02020603050405020304" pitchFamily="18" charset="0"/>
                <a:ea typeface="Calibri" panose="020F0502020204030204" pitchFamily="34" charset="0"/>
                <a:cs typeface="Times New Roman" panose="02020603050405020304" pitchFamily="18" charset="0"/>
              </a:rPr>
              <a:t>7.3. </a:t>
            </a:r>
            <a:r>
              <a:rPr lang="ru-RU" sz="3600" b="1" dirty="0" err="1">
                <a:latin typeface="Times New Roman" panose="02020603050405020304" pitchFamily="18" charset="0"/>
                <a:ea typeface="Calibri" panose="020F0502020204030204" pitchFamily="34" charset="0"/>
                <a:cs typeface="Times New Roman" panose="02020603050405020304" pitchFamily="18" charset="0"/>
              </a:rPr>
              <a:t>Göni</a:t>
            </a:r>
            <a:r>
              <a:rPr lang="ru-RU" sz="3600" b="1" dirty="0">
                <a:latin typeface="Times New Roman" panose="02020603050405020304" pitchFamily="18" charset="0"/>
                <a:ea typeface="Calibri" panose="020F0502020204030204" pitchFamily="34" charset="0"/>
                <a:cs typeface="Times New Roman" panose="02020603050405020304" pitchFamily="18" charset="0"/>
              </a:rPr>
              <a:t> </a:t>
            </a:r>
            <a:r>
              <a:rPr lang="ru-RU" sz="3600" b="1" dirty="0" err="1">
                <a:latin typeface="Times New Roman" panose="02020603050405020304" pitchFamily="18" charset="0"/>
                <a:ea typeface="Calibri" panose="020F0502020204030204" pitchFamily="34" charset="0"/>
                <a:cs typeface="Times New Roman" panose="02020603050405020304" pitchFamily="18" charset="0"/>
              </a:rPr>
              <a:t>çyzygyň</a:t>
            </a:r>
            <a:r>
              <a:rPr lang="ru-RU" sz="3600" b="1" dirty="0">
                <a:latin typeface="Times New Roman" panose="02020603050405020304" pitchFamily="18" charset="0"/>
                <a:ea typeface="Calibri" panose="020F0502020204030204" pitchFamily="34" charset="0"/>
                <a:cs typeface="Times New Roman" panose="02020603050405020304" pitchFamily="18" charset="0"/>
              </a:rPr>
              <a:t> </a:t>
            </a:r>
            <a:r>
              <a:rPr lang="ru-RU" sz="3600" b="1" dirty="0" err="1">
                <a:latin typeface="Times New Roman" panose="02020603050405020304" pitchFamily="18" charset="0"/>
                <a:ea typeface="Calibri" panose="020F0502020204030204" pitchFamily="34" charset="0"/>
                <a:cs typeface="Times New Roman" panose="02020603050405020304" pitchFamily="18" charset="0"/>
              </a:rPr>
              <a:t>tekizlik</a:t>
            </a:r>
            <a:r>
              <a:rPr lang="ru-RU" sz="3600" b="1" dirty="0">
                <a:latin typeface="Times New Roman" panose="02020603050405020304" pitchFamily="18" charset="0"/>
                <a:ea typeface="Calibri" panose="020F0502020204030204" pitchFamily="34" charset="0"/>
                <a:cs typeface="Times New Roman" panose="02020603050405020304" pitchFamily="18" charset="0"/>
              </a:rPr>
              <a:t> </a:t>
            </a:r>
            <a:r>
              <a:rPr lang="ru-RU" sz="3600" b="1" dirty="0" err="1">
                <a:latin typeface="Times New Roman" panose="02020603050405020304" pitchFamily="18" charset="0"/>
                <a:ea typeface="Calibri" panose="020F0502020204030204" pitchFamily="34" charset="0"/>
                <a:cs typeface="Times New Roman" panose="02020603050405020304" pitchFamily="18" charset="0"/>
              </a:rPr>
              <a:t>bilen</a:t>
            </a:r>
            <a:r>
              <a:rPr lang="ru-RU" sz="3600" b="1" dirty="0">
                <a:latin typeface="Times New Roman" panose="02020603050405020304" pitchFamily="18" charset="0"/>
                <a:ea typeface="Calibri" panose="020F0502020204030204" pitchFamily="34" charset="0"/>
                <a:cs typeface="Times New Roman" panose="02020603050405020304" pitchFamily="18" charset="0"/>
              </a:rPr>
              <a:t> </a:t>
            </a:r>
            <a:r>
              <a:rPr lang="ru-RU" sz="3600" b="1" dirty="0" err="1">
                <a:latin typeface="Times New Roman" panose="02020603050405020304" pitchFamily="18" charset="0"/>
                <a:ea typeface="Calibri" panose="020F0502020204030204" pitchFamily="34" charset="0"/>
                <a:cs typeface="Times New Roman" panose="02020603050405020304" pitchFamily="18" charset="0"/>
              </a:rPr>
              <a:t>kesişmegi</a:t>
            </a:r>
            <a:r>
              <a:rPr lang="ru-RU" sz="3600" b="1" dirty="0">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cs typeface="Times New Roman" panose="02020603050405020304" pitchFamily="18" charset="0"/>
              </a:rPr>
              <a:t>Bu</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cs typeface="Times New Roman" panose="02020603050405020304" pitchFamily="18" charset="0"/>
              </a:rPr>
              <a:t>meseläni</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cs typeface="Times New Roman" panose="02020603050405020304" pitchFamily="18" charset="0"/>
              </a:rPr>
              <a:t>çözmek</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cs typeface="Times New Roman" panose="02020603050405020304" pitchFamily="18" charset="0"/>
              </a:rPr>
              <a:t>üçin</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cs typeface="Times New Roman" panose="02020603050405020304" pitchFamily="18" charset="0"/>
              </a:rPr>
              <a:t>aşakdaky</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cs typeface="Times New Roman" panose="02020603050405020304" pitchFamily="18" charset="0"/>
              </a:rPr>
              <a:t>yzygiderlilikde</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cs typeface="Times New Roman" panose="02020603050405020304" pitchFamily="18" charset="0"/>
              </a:rPr>
              <a:t>işi</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cs typeface="Times New Roman" panose="02020603050405020304" pitchFamily="18" charset="0"/>
              </a:rPr>
              <a:t>alyp</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cs typeface="Times New Roman" panose="02020603050405020304" pitchFamily="18" charset="0"/>
              </a:rPr>
              <a:t>barmak</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cs typeface="Times New Roman" panose="02020603050405020304" pitchFamily="18" charset="0"/>
              </a:rPr>
              <a:t>maslahat</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cs typeface="Times New Roman" panose="02020603050405020304" pitchFamily="18" charset="0"/>
              </a:rPr>
              <a:t>berilýär</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a:t>
            </a:r>
            <a:endParaRPr lang="ru-RU" sz="3600" dirty="0">
              <a:latin typeface="Calibri" panose="020F0502020204030204" pitchFamily="34" charset="0"/>
              <a:ea typeface="Calibri" panose="020F0502020204030204" pitchFamily="34" charset="0"/>
              <a:cs typeface="Times New Roman" panose="02020603050405020304" pitchFamily="18" charset="0"/>
            </a:endParaRPr>
          </a:p>
          <a:p>
            <a:pPr indent="450215" algn="just">
              <a:spcAft>
                <a:spcPts val="0"/>
              </a:spcAft>
            </a:pPr>
            <a:r>
              <a:rPr lang="ru-RU" sz="3600" dirty="0">
                <a:latin typeface="Times New Roman" panose="02020603050405020304" pitchFamily="18" charset="0"/>
                <a:ea typeface="Times New Roman" panose="02020603050405020304" pitchFamily="18" charset="0"/>
                <a:cs typeface="Times New Roman" panose="02020603050405020304" pitchFamily="18" charset="0"/>
              </a:rPr>
              <a:t>-</a:t>
            </a:r>
            <a:r>
              <a:rPr lang="ru-RU" sz="3600" dirty="0" err="1">
                <a:latin typeface="Times New Roman" panose="02020603050405020304" pitchFamily="18" charset="0"/>
                <a:ea typeface="Times New Roman" panose="02020603050405020304" pitchFamily="18" charset="0"/>
                <a:cs typeface="Times New Roman" panose="02020603050405020304" pitchFamily="18" charset="0"/>
              </a:rPr>
              <a:t>berlen</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cs typeface="Times New Roman" panose="02020603050405020304" pitchFamily="18" charset="0"/>
              </a:rPr>
              <a:t>göni</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cs typeface="Times New Roman" panose="02020603050405020304" pitchFamily="18" charset="0"/>
              </a:rPr>
              <a:t>çyzygyň</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cs typeface="Times New Roman" panose="02020603050405020304" pitchFamily="18" charset="0"/>
              </a:rPr>
              <a:t>üstünden</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cs typeface="Times New Roman" panose="02020603050405020304" pitchFamily="18" charset="0"/>
              </a:rPr>
              <a:t>kömekçi</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cs typeface="Times New Roman" panose="02020603050405020304" pitchFamily="18" charset="0"/>
              </a:rPr>
              <a:t>tekizlik</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cs typeface="Times New Roman" panose="02020603050405020304" pitchFamily="18" charset="0"/>
              </a:rPr>
              <a:t>geçirilýär</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a:t>
            </a:r>
            <a:endParaRPr lang="ru-RU" sz="3600" dirty="0">
              <a:latin typeface="Calibri" panose="020F0502020204030204" pitchFamily="34" charset="0"/>
              <a:ea typeface="Calibri" panose="020F0502020204030204" pitchFamily="34" charset="0"/>
              <a:cs typeface="Times New Roman" panose="02020603050405020304" pitchFamily="18" charset="0"/>
            </a:endParaRPr>
          </a:p>
          <a:p>
            <a:pPr indent="450215" algn="just">
              <a:spcAft>
                <a:spcPts val="0"/>
              </a:spcAft>
            </a:pPr>
            <a:r>
              <a:rPr lang="ru-RU" sz="3600" dirty="0">
                <a:latin typeface="Times New Roman" panose="02020603050405020304" pitchFamily="18" charset="0"/>
                <a:ea typeface="Times New Roman" panose="02020603050405020304" pitchFamily="18" charset="0"/>
                <a:cs typeface="Times New Roman" panose="02020603050405020304" pitchFamily="18" charset="0"/>
              </a:rPr>
              <a:t>-</a:t>
            </a:r>
            <a:r>
              <a:rPr lang="ru-RU" sz="3600" dirty="0" err="1">
                <a:latin typeface="Times New Roman" panose="02020603050405020304" pitchFamily="18" charset="0"/>
                <a:ea typeface="Times New Roman" panose="02020603050405020304" pitchFamily="18" charset="0"/>
                <a:cs typeface="Times New Roman" panose="02020603050405020304" pitchFamily="18" charset="0"/>
              </a:rPr>
              <a:t>berlen</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cs typeface="Times New Roman" panose="02020603050405020304" pitchFamily="18" charset="0"/>
              </a:rPr>
              <a:t>tekizlik</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cs typeface="Times New Roman" panose="02020603050405020304" pitchFamily="18" charset="0"/>
              </a:rPr>
              <a:t>bilen</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ea typeface="Calibri" panose="020F0502020204030204" pitchFamily="34" charset="0"/>
                <a:cs typeface="Times New Roman" panose="02020603050405020304" pitchFamily="18" charset="0"/>
              </a:rPr>
              <a:t>kömekçi</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cs typeface="Times New Roman" panose="02020603050405020304" pitchFamily="18" charset="0"/>
              </a:rPr>
              <a:t>tekizligiň</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cs typeface="Times New Roman" panose="02020603050405020304" pitchFamily="18" charset="0"/>
              </a:rPr>
              <a:t>kesişme</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cs typeface="Times New Roman" panose="02020603050405020304" pitchFamily="18" charset="0"/>
              </a:rPr>
              <a:t>çyzygy</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cs typeface="Times New Roman" panose="02020603050405020304" pitchFamily="18" charset="0"/>
              </a:rPr>
              <a:t>tapylýar</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a:t>
            </a:r>
            <a:endParaRPr lang="ru-RU" sz="3600" dirty="0">
              <a:latin typeface="Calibri" panose="020F0502020204030204" pitchFamily="34" charset="0"/>
              <a:ea typeface="Calibri" panose="020F0502020204030204" pitchFamily="34" charset="0"/>
              <a:cs typeface="Times New Roman" panose="02020603050405020304" pitchFamily="18" charset="0"/>
            </a:endParaRPr>
          </a:p>
          <a:p>
            <a:pPr indent="450215" algn="just">
              <a:spcAft>
                <a:spcPts val="0"/>
              </a:spcAft>
            </a:pPr>
            <a:r>
              <a:rPr lang="ru-RU" sz="3600" dirty="0">
                <a:latin typeface="Times New Roman" panose="02020603050405020304" pitchFamily="18" charset="0"/>
                <a:ea typeface="Times New Roman" panose="02020603050405020304" pitchFamily="18" charset="0"/>
                <a:cs typeface="Times New Roman" panose="02020603050405020304" pitchFamily="18" charset="0"/>
              </a:rPr>
              <a:t>-</a:t>
            </a:r>
            <a:r>
              <a:rPr lang="ru-RU" sz="3600" dirty="0" err="1">
                <a:latin typeface="Times New Roman" panose="02020603050405020304" pitchFamily="18" charset="0"/>
                <a:ea typeface="Times New Roman" panose="02020603050405020304" pitchFamily="18" charset="0"/>
                <a:cs typeface="Times New Roman" panose="02020603050405020304" pitchFamily="18" charset="0"/>
              </a:rPr>
              <a:t>tapylan</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cs typeface="Times New Roman" panose="02020603050405020304" pitchFamily="18" charset="0"/>
              </a:rPr>
              <a:t>kesişme</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cs typeface="Times New Roman" panose="02020603050405020304" pitchFamily="18" charset="0"/>
              </a:rPr>
              <a:t>çyzygy</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cs typeface="Times New Roman" panose="02020603050405020304" pitchFamily="18" charset="0"/>
              </a:rPr>
              <a:t>we</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cs typeface="Times New Roman" panose="02020603050405020304" pitchFamily="18" charset="0"/>
              </a:rPr>
              <a:t>göni</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cs typeface="Times New Roman" panose="02020603050405020304" pitchFamily="18" charset="0"/>
              </a:rPr>
              <a:t>çyzyk</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cs typeface="Times New Roman" panose="02020603050405020304" pitchFamily="18" charset="0"/>
              </a:rPr>
              <a:t>kömekçi</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cs typeface="Times New Roman" panose="02020603050405020304" pitchFamily="18" charset="0"/>
              </a:rPr>
              <a:t>tekizlikde</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cs typeface="Times New Roman" panose="02020603050405020304" pitchFamily="18" charset="0"/>
              </a:rPr>
              <a:t>ýatýarlar</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cs typeface="Times New Roman" panose="02020603050405020304" pitchFamily="18" charset="0"/>
              </a:rPr>
              <a:t>olaryň</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cs typeface="Times New Roman" panose="02020603050405020304" pitchFamily="18" charset="0"/>
              </a:rPr>
              <a:t>kesişme</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cs typeface="Times New Roman" panose="02020603050405020304" pitchFamily="18" charset="0"/>
              </a:rPr>
              <a:t>nokady</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cs typeface="Times New Roman" panose="02020603050405020304" pitchFamily="18" charset="0"/>
              </a:rPr>
              <a:t>bellenilýär</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cs typeface="Times New Roman" panose="02020603050405020304" pitchFamily="18" charset="0"/>
              </a:rPr>
              <a:t>Şol</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cs typeface="Times New Roman" panose="02020603050405020304" pitchFamily="18" charset="0"/>
              </a:rPr>
              <a:t>nokat</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cs typeface="Times New Roman" panose="02020603050405020304" pitchFamily="18" charset="0"/>
              </a:rPr>
              <a:t>hem</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cs typeface="Times New Roman" panose="02020603050405020304" pitchFamily="18" charset="0"/>
              </a:rPr>
              <a:t>göni</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cs typeface="Times New Roman" panose="02020603050405020304" pitchFamily="18" charset="0"/>
              </a:rPr>
              <a:t>çyzygyň</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cs typeface="Times New Roman" panose="02020603050405020304" pitchFamily="18" charset="0"/>
              </a:rPr>
              <a:t>tekizlik</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cs typeface="Times New Roman" panose="02020603050405020304" pitchFamily="18" charset="0"/>
              </a:rPr>
              <a:t>bilen</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cs typeface="Times New Roman" panose="02020603050405020304" pitchFamily="18" charset="0"/>
              </a:rPr>
              <a:t>kesişme</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cs typeface="Times New Roman" panose="02020603050405020304" pitchFamily="18" charset="0"/>
              </a:rPr>
              <a:t>nokadydyr</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a:t>
            </a:r>
            <a:endParaRPr lang="ru-RU" sz="3600" dirty="0">
              <a:latin typeface="Calibri" panose="020F0502020204030204" pitchFamily="34" charset="0"/>
              <a:ea typeface="Calibri" panose="020F0502020204030204" pitchFamily="34" charset="0"/>
              <a:cs typeface="Times New Roman" panose="02020603050405020304" pitchFamily="18" charset="0"/>
            </a:endParaRPr>
          </a:p>
          <a:p>
            <a:r>
              <a:rPr lang="ru-RU" sz="3600" dirty="0">
                <a:latin typeface="Times New Roman" panose="02020603050405020304" pitchFamily="18" charset="0"/>
                <a:ea typeface="Times New Roman" panose="02020603050405020304" pitchFamily="18" charset="0"/>
              </a:rPr>
              <a:t>-</a:t>
            </a:r>
            <a:r>
              <a:rPr lang="ru-RU" sz="3600" dirty="0" err="1">
                <a:latin typeface="Times New Roman" panose="02020603050405020304" pitchFamily="18" charset="0"/>
                <a:ea typeface="Times New Roman" panose="02020603050405020304" pitchFamily="18" charset="0"/>
              </a:rPr>
              <a:t>göni</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çyzygyň</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görünmeýän</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bölekleri</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kesgitlenilýär</a:t>
            </a:r>
            <a:r>
              <a:rPr lang="ru-RU" sz="3600" dirty="0">
                <a:latin typeface="Times New Roman" panose="02020603050405020304" pitchFamily="18" charset="0"/>
                <a:ea typeface="Times New Roman" panose="02020603050405020304" pitchFamily="18" charset="0"/>
              </a:rPr>
              <a:t>.</a:t>
            </a:r>
            <a:endParaRPr lang="ru-RU" sz="3600" dirty="0"/>
          </a:p>
        </p:txBody>
      </p:sp>
    </p:spTree>
    <p:extLst>
      <p:ext uri="{BB962C8B-B14F-4D97-AF65-F5344CB8AC3E}">
        <p14:creationId xmlns:p14="http://schemas.microsoft.com/office/powerpoint/2010/main" val="267930005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0" y="0"/>
            <a:ext cx="12192000" cy="6858000"/>
          </a:xfrm>
          <a:prstGeom prst="rect">
            <a:avLst/>
          </a:prstGeom>
          <a:noFill/>
          <a:ln w="88900" cmpd="thickThin">
            <a:solidFill>
              <a:srgbClr val="00B050"/>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ru-RU"/>
          </a:p>
        </p:txBody>
      </p:sp>
      <p:sp>
        <p:nvSpPr>
          <p:cNvPr id="3" name="Прямоугольник 2"/>
          <p:cNvSpPr/>
          <p:nvPr/>
        </p:nvSpPr>
        <p:spPr>
          <a:xfrm>
            <a:off x="85721" y="65810"/>
            <a:ext cx="12087224" cy="6740307"/>
          </a:xfrm>
          <a:prstGeom prst="rect">
            <a:avLst/>
          </a:prstGeom>
        </p:spPr>
        <p:txBody>
          <a:bodyPr wrap="square">
            <a:spAutoFit/>
          </a:bodyPr>
          <a:lstStyle/>
          <a:p>
            <a:pPr indent="450215" algn="just">
              <a:spcAft>
                <a:spcPts val="0"/>
              </a:spcAft>
            </a:pPr>
            <a:r>
              <a:rPr lang="ru-RU" sz="3600" b="1" dirty="0" err="1">
                <a:latin typeface="Times New Roman" panose="02020603050405020304" pitchFamily="18" charset="0"/>
                <a:ea typeface="Times New Roman" panose="02020603050405020304" pitchFamily="18" charset="0"/>
                <a:cs typeface="Times New Roman" panose="02020603050405020304" pitchFamily="18" charset="0"/>
              </a:rPr>
              <a:t>Mysal</a:t>
            </a:r>
            <a:r>
              <a:rPr lang="ru-RU" sz="3600" b="1" dirty="0">
                <a:latin typeface="Times New Roman" panose="02020603050405020304" pitchFamily="18" charset="0"/>
                <a:ea typeface="Times New Roman" panose="02020603050405020304" pitchFamily="18" charset="0"/>
                <a:cs typeface="Times New Roman" panose="02020603050405020304" pitchFamily="18" charset="0"/>
              </a:rPr>
              <a:t>.</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600" b="1" dirty="0">
                <a:latin typeface="Times New Roman" panose="02020603050405020304" pitchFamily="18" charset="0"/>
                <a:ea typeface="Times New Roman" panose="02020603050405020304" pitchFamily="18" charset="0"/>
                <a:cs typeface="Times New Roman" panose="02020603050405020304" pitchFamily="18" charset="0"/>
              </a:rPr>
              <a:t>AB</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cs typeface="Times New Roman" panose="02020603050405020304" pitchFamily="18" charset="0"/>
              </a:rPr>
              <a:t>kesimiň</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600" b="1" dirty="0">
                <a:latin typeface="Times New Roman" panose="02020603050405020304" pitchFamily="18" charset="0"/>
                <a:ea typeface="Calibri" panose="020F0502020204030204" pitchFamily="34" charset="0"/>
                <a:cs typeface="Times New Roman" panose="02020603050405020304" pitchFamily="18" charset="0"/>
              </a:rPr>
              <a:t>∆ÇDE</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cs typeface="Times New Roman" panose="02020603050405020304" pitchFamily="18" charset="0"/>
              </a:rPr>
              <a:t>bilen</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cs typeface="Times New Roman" panose="02020603050405020304" pitchFamily="18" charset="0"/>
              </a:rPr>
              <a:t>kesişme</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cs typeface="Times New Roman" panose="02020603050405020304" pitchFamily="18" charset="0"/>
              </a:rPr>
              <a:t>nokadyny</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cs typeface="Times New Roman" panose="02020603050405020304" pitchFamily="18" charset="0"/>
              </a:rPr>
              <a:t>tapmaly</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(81-nji </a:t>
            </a:r>
            <a:r>
              <a:rPr lang="ru-RU" sz="3600" dirty="0" err="1">
                <a:latin typeface="Times New Roman" panose="02020603050405020304" pitchFamily="18" charset="0"/>
                <a:ea typeface="Times New Roman" panose="02020603050405020304" pitchFamily="18" charset="0"/>
                <a:cs typeface="Times New Roman" panose="02020603050405020304" pitchFamily="18" charset="0"/>
              </a:rPr>
              <a:t>surat</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cs typeface="Times New Roman" panose="02020603050405020304" pitchFamily="18" charset="0"/>
              </a:rPr>
              <a:t>Mesele</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cs typeface="Times New Roman" panose="02020603050405020304" pitchFamily="18" charset="0"/>
              </a:rPr>
              <a:t>ýokarda</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cs typeface="Times New Roman" panose="02020603050405020304" pitchFamily="18" charset="0"/>
              </a:rPr>
              <a:t>aýdylyşy</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cs typeface="Times New Roman" panose="02020603050405020304" pitchFamily="18" charset="0"/>
              </a:rPr>
              <a:t>ýaly</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cs typeface="Times New Roman" panose="02020603050405020304" pitchFamily="18" charset="0"/>
              </a:rPr>
              <a:t>işlenilýär</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a:t>
            </a:r>
            <a:endParaRPr lang="ru-RU" sz="3600" dirty="0">
              <a:latin typeface="Calibri" panose="020F0502020204030204" pitchFamily="34" charset="0"/>
              <a:ea typeface="Calibri" panose="020F0502020204030204" pitchFamily="34" charset="0"/>
              <a:cs typeface="Times New Roman" panose="02020603050405020304" pitchFamily="18" charset="0"/>
            </a:endParaRPr>
          </a:p>
          <a:p>
            <a:pPr indent="450215" algn="just">
              <a:spcAft>
                <a:spcPts val="0"/>
              </a:spcAft>
            </a:pPr>
            <a:r>
              <a:rPr lang="ru-RU" sz="3600" b="1" dirty="0" smtClean="0">
                <a:latin typeface="Times New Roman" panose="02020603050405020304" pitchFamily="18" charset="0"/>
                <a:ea typeface="Times New Roman" panose="02020603050405020304" pitchFamily="18" charset="0"/>
                <a:cs typeface="Times New Roman" panose="02020603050405020304" pitchFamily="18" charset="0"/>
              </a:rPr>
              <a:t>AB</a:t>
            </a:r>
            <a:r>
              <a:rPr lang="ru-RU" sz="3600"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cs typeface="Times New Roman" panose="02020603050405020304" pitchFamily="18" charset="0"/>
              </a:rPr>
              <a:t>kesimiň</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cs typeface="Times New Roman" panose="02020603050405020304" pitchFamily="18" charset="0"/>
              </a:rPr>
              <a:t>üstünden</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cs typeface="Times New Roman" panose="02020603050405020304" pitchFamily="18" charset="0"/>
              </a:rPr>
              <a:t>kömekçi</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cs typeface="Times New Roman" panose="02020603050405020304" pitchFamily="18" charset="0"/>
              </a:rPr>
              <a:t>frontal</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cs typeface="Times New Roman" panose="02020603050405020304" pitchFamily="18" charset="0"/>
              </a:rPr>
              <a:t>proýektirleýji</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600" b="1" dirty="0">
                <a:latin typeface="Times New Roman" panose="02020603050405020304" pitchFamily="18" charset="0"/>
                <a:ea typeface="Calibri" panose="020F0502020204030204" pitchFamily="34" charset="0"/>
                <a:cs typeface="Times New Roman" panose="02020603050405020304" pitchFamily="18" charset="0"/>
              </a:rPr>
              <a:t>α</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cs typeface="Times New Roman" panose="02020603050405020304" pitchFamily="18" charset="0"/>
              </a:rPr>
              <a:t>tekizligi</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cs typeface="Times New Roman" panose="02020603050405020304" pitchFamily="18" charset="0"/>
              </a:rPr>
              <a:t>geçirilýär</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600" b="1" dirty="0">
                <a:latin typeface="Times New Roman" panose="02020603050405020304" pitchFamily="18" charset="0"/>
                <a:ea typeface="Times New Roman" panose="02020603050405020304" pitchFamily="18" charset="0"/>
                <a:cs typeface="Times New Roman" panose="02020603050405020304" pitchFamily="18" charset="0"/>
              </a:rPr>
              <a:t>AB</a:t>
            </a:r>
            <a:r>
              <a:rPr lang="ru-RU" sz="3600" dirty="0">
                <a:latin typeface="Times New Roman" panose="02020603050405020304" pitchFamily="18" charset="0"/>
                <a:ea typeface="Calibri" panose="020F0502020204030204" pitchFamily="34" charset="0"/>
                <a:cs typeface="Times New Roman" panose="02020603050405020304" pitchFamily="18" charset="0"/>
              </a:rPr>
              <a:t> Є </a:t>
            </a:r>
            <a:r>
              <a:rPr lang="ru-RU" sz="3600" b="1" dirty="0">
                <a:latin typeface="Times New Roman" panose="02020603050405020304" pitchFamily="18" charset="0"/>
                <a:ea typeface="Calibri" panose="020F0502020204030204" pitchFamily="34" charset="0"/>
                <a:cs typeface="Times New Roman" panose="02020603050405020304" pitchFamily="18" charset="0"/>
              </a:rPr>
              <a:t>α</a:t>
            </a:r>
            <a:r>
              <a:rPr lang="sk-SK" sz="3600" dirty="0">
                <a:latin typeface="Calibri" panose="020F0502020204030204" pitchFamily="34" charset="0"/>
                <a:ea typeface="Calibri" panose="020F0502020204030204" pitchFamily="34" charset="0"/>
                <a:cs typeface="Times New Roman" panose="02020603050405020304" pitchFamily="18" charset="0"/>
                <a:sym typeface="Symbol" panose="05050102010706020507" pitchFamily="18" charset="2"/>
              </a:rPr>
              <a:t></a:t>
            </a:r>
            <a:r>
              <a:rPr lang="ru-RU" sz="3600" b="1" dirty="0">
                <a:latin typeface="Times New Roman" panose="02020603050405020304" pitchFamily="18" charset="0"/>
                <a:ea typeface="Times New Roman" panose="02020603050405020304" pitchFamily="18" charset="0"/>
                <a:cs typeface="Times New Roman" panose="02020603050405020304" pitchFamily="18" charset="0"/>
              </a:rPr>
              <a:t>V</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cs typeface="Times New Roman" panose="02020603050405020304" pitchFamily="18" charset="0"/>
              </a:rPr>
              <a:t>Berlen</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cs typeface="Times New Roman" panose="02020603050405020304" pitchFamily="18" charset="0"/>
              </a:rPr>
              <a:t>tekizlik</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600" b="1" dirty="0">
                <a:latin typeface="Times New Roman" panose="02020603050405020304" pitchFamily="18" charset="0"/>
                <a:ea typeface="Calibri" panose="020F0502020204030204" pitchFamily="34" charset="0"/>
                <a:cs typeface="Times New Roman" panose="02020603050405020304" pitchFamily="18" charset="0"/>
              </a:rPr>
              <a:t>∆ÇDE</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cs typeface="Times New Roman" panose="02020603050405020304" pitchFamily="18" charset="0"/>
              </a:rPr>
              <a:t>bilen</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cs typeface="Times New Roman" panose="02020603050405020304" pitchFamily="18" charset="0"/>
              </a:rPr>
              <a:t>kömekçi</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600" b="1" dirty="0">
                <a:latin typeface="Times New Roman" panose="02020603050405020304" pitchFamily="18" charset="0"/>
                <a:ea typeface="Calibri" panose="020F0502020204030204" pitchFamily="34" charset="0"/>
                <a:cs typeface="Times New Roman" panose="02020603050405020304" pitchFamily="18" charset="0"/>
              </a:rPr>
              <a:t>α</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cs typeface="Times New Roman" panose="02020603050405020304" pitchFamily="18" charset="0"/>
              </a:rPr>
              <a:t>tekizligiň</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cs typeface="Times New Roman" panose="02020603050405020304" pitchFamily="18" charset="0"/>
              </a:rPr>
              <a:t>kesişme</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cs typeface="Times New Roman" panose="02020603050405020304" pitchFamily="18" charset="0"/>
              </a:rPr>
              <a:t>çyzygy</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600" b="1" dirty="0">
                <a:latin typeface="Times New Roman" panose="02020603050405020304" pitchFamily="18" charset="0"/>
                <a:ea typeface="Times New Roman" panose="02020603050405020304" pitchFamily="18" charset="0"/>
                <a:cs typeface="Times New Roman" panose="02020603050405020304" pitchFamily="18" charset="0"/>
              </a:rPr>
              <a:t>12</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cs typeface="Times New Roman" panose="02020603050405020304" pitchFamily="18" charset="0"/>
              </a:rPr>
              <a:t>tapylýar</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600" b="1" dirty="0">
                <a:latin typeface="Times New Roman" panose="02020603050405020304" pitchFamily="18" charset="0"/>
                <a:ea typeface="Calibri" panose="020F0502020204030204" pitchFamily="34" charset="0"/>
                <a:cs typeface="Times New Roman" panose="02020603050405020304" pitchFamily="18" charset="0"/>
              </a:rPr>
              <a:t>α</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a:t>
            </a:r>
            <a:r>
              <a:rPr lang="ru-RU" sz="3600" b="1" dirty="0">
                <a:latin typeface="Times New Roman" panose="02020603050405020304" pitchFamily="18" charset="0"/>
                <a:ea typeface="Calibri" panose="020F0502020204030204" pitchFamily="34" charset="0"/>
                <a:cs typeface="Times New Roman" panose="02020603050405020304" pitchFamily="18" charset="0"/>
              </a:rPr>
              <a:t>∆ÇDE</a:t>
            </a:r>
            <a:r>
              <a:rPr lang="ru-RU" sz="3600" dirty="0">
                <a:latin typeface="Times New Roman" panose="02020603050405020304" pitchFamily="18" charset="0"/>
                <a:ea typeface="Calibri" panose="020F0502020204030204" pitchFamily="34" charset="0"/>
                <a:cs typeface="Times New Roman" panose="02020603050405020304" pitchFamily="18" charset="0"/>
              </a:rPr>
              <a:t>=</a:t>
            </a:r>
            <a:r>
              <a:rPr lang="ru-RU" sz="3600" b="1" dirty="0">
                <a:latin typeface="Times New Roman" panose="02020603050405020304" pitchFamily="18" charset="0"/>
                <a:ea typeface="Times New Roman" panose="02020603050405020304" pitchFamily="18" charset="0"/>
                <a:cs typeface="Times New Roman" panose="02020603050405020304" pitchFamily="18" charset="0"/>
              </a:rPr>
              <a:t>12</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600" b="1" dirty="0">
                <a:latin typeface="Times New Roman" panose="02020603050405020304" pitchFamily="18" charset="0"/>
                <a:ea typeface="Times New Roman" panose="02020603050405020304" pitchFamily="18" charset="0"/>
                <a:cs typeface="Times New Roman" panose="02020603050405020304" pitchFamily="18" charset="0"/>
              </a:rPr>
              <a:t>AB</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cs typeface="Times New Roman" panose="02020603050405020304" pitchFamily="18" charset="0"/>
              </a:rPr>
              <a:t>we</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600" b="1" dirty="0">
                <a:latin typeface="Times New Roman" panose="02020603050405020304" pitchFamily="18" charset="0"/>
                <a:ea typeface="Times New Roman" panose="02020603050405020304" pitchFamily="18" charset="0"/>
                <a:cs typeface="Times New Roman" panose="02020603050405020304" pitchFamily="18" charset="0"/>
              </a:rPr>
              <a:t>12</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cs typeface="Times New Roman" panose="02020603050405020304" pitchFamily="18" charset="0"/>
              </a:rPr>
              <a:t>kesimler</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600" b="1" dirty="0">
                <a:latin typeface="Times New Roman" panose="02020603050405020304" pitchFamily="18" charset="0"/>
                <a:ea typeface="Calibri" panose="020F0502020204030204" pitchFamily="34" charset="0"/>
                <a:cs typeface="Times New Roman" panose="02020603050405020304" pitchFamily="18" charset="0"/>
              </a:rPr>
              <a:t>α</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cs typeface="Times New Roman" panose="02020603050405020304" pitchFamily="18" charset="0"/>
              </a:rPr>
              <a:t>tekizlikde</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cs typeface="Times New Roman" panose="02020603050405020304" pitchFamily="18" charset="0"/>
              </a:rPr>
              <a:t>ýatýarlar</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cs typeface="Times New Roman" panose="02020603050405020304" pitchFamily="18" charset="0"/>
              </a:rPr>
              <a:t>olaryň</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cs typeface="Times New Roman" panose="02020603050405020304" pitchFamily="18" charset="0"/>
              </a:rPr>
              <a:t>kesişme</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cs typeface="Times New Roman" panose="02020603050405020304" pitchFamily="18" charset="0"/>
              </a:rPr>
              <a:t>nokady</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600" b="1" dirty="0">
                <a:latin typeface="Times New Roman" panose="02020603050405020304" pitchFamily="18" charset="0"/>
                <a:ea typeface="Times New Roman" panose="02020603050405020304" pitchFamily="18" charset="0"/>
                <a:cs typeface="Times New Roman" panose="02020603050405020304" pitchFamily="18" charset="0"/>
              </a:rPr>
              <a:t>K</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cs typeface="Times New Roman" panose="02020603050405020304" pitchFamily="18" charset="0"/>
              </a:rPr>
              <a:t>nokat</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cs typeface="Times New Roman" panose="02020603050405020304" pitchFamily="18" charset="0"/>
              </a:rPr>
              <a:t>bolar</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cs typeface="Times New Roman" panose="02020603050405020304" pitchFamily="18" charset="0"/>
              </a:rPr>
              <a:t>Şol</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600" b="1" dirty="0">
                <a:latin typeface="Times New Roman" panose="02020603050405020304" pitchFamily="18" charset="0"/>
                <a:ea typeface="Times New Roman" panose="02020603050405020304" pitchFamily="18" charset="0"/>
                <a:cs typeface="Times New Roman" panose="02020603050405020304" pitchFamily="18" charset="0"/>
              </a:rPr>
              <a:t>K</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cs typeface="Times New Roman" panose="02020603050405020304" pitchFamily="18" charset="0"/>
              </a:rPr>
              <a:t>nokat</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cs typeface="Times New Roman" panose="02020603050405020304" pitchFamily="18" charset="0"/>
              </a:rPr>
              <a:t>hem</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600" b="1" dirty="0">
                <a:latin typeface="Times New Roman" panose="02020603050405020304" pitchFamily="18" charset="0"/>
                <a:ea typeface="Times New Roman" panose="02020603050405020304" pitchFamily="18" charset="0"/>
                <a:cs typeface="Times New Roman" panose="02020603050405020304" pitchFamily="18" charset="0"/>
              </a:rPr>
              <a:t>AB</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cs typeface="Times New Roman" panose="02020603050405020304" pitchFamily="18" charset="0"/>
              </a:rPr>
              <a:t>kesimiň</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600" b="1" dirty="0">
                <a:latin typeface="Times New Roman" panose="02020603050405020304" pitchFamily="18" charset="0"/>
                <a:ea typeface="Calibri" panose="020F0502020204030204" pitchFamily="34" charset="0"/>
                <a:cs typeface="Times New Roman" panose="02020603050405020304" pitchFamily="18" charset="0"/>
              </a:rPr>
              <a:t>α</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cs typeface="Times New Roman" panose="02020603050405020304" pitchFamily="18" charset="0"/>
              </a:rPr>
              <a:t>tekizlik</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cs typeface="Times New Roman" panose="02020603050405020304" pitchFamily="18" charset="0"/>
              </a:rPr>
              <a:t>bilen</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cs typeface="Times New Roman" panose="02020603050405020304" pitchFamily="18" charset="0"/>
              </a:rPr>
              <a:t>kesişme</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cs typeface="Times New Roman" panose="02020603050405020304" pitchFamily="18" charset="0"/>
              </a:rPr>
              <a:t>nokadydyr</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a:t>
            </a:r>
            <a:endParaRPr lang="ru-RU" sz="3600" dirty="0">
              <a:latin typeface="Calibri" panose="020F0502020204030204" pitchFamily="34" charset="0"/>
              <a:ea typeface="Calibri" panose="020F0502020204030204" pitchFamily="34" charset="0"/>
              <a:cs typeface="Times New Roman" panose="02020603050405020304" pitchFamily="18" charset="0"/>
            </a:endParaRPr>
          </a:p>
          <a:p>
            <a:pPr algn="ctr">
              <a:spcAft>
                <a:spcPts val="0"/>
              </a:spcAft>
            </a:pPr>
            <a:r>
              <a:rPr lang="ru-RU" sz="3600" dirty="0">
                <a:latin typeface="Times New Roman" panose="02020603050405020304" pitchFamily="18" charset="0"/>
                <a:ea typeface="Times New Roman" panose="02020603050405020304" pitchFamily="18" charset="0"/>
                <a:cs typeface="Times New Roman" panose="02020603050405020304" pitchFamily="18" charset="0"/>
              </a:rPr>
              <a:t>K</a:t>
            </a:r>
            <a:r>
              <a:rPr lang="ru-RU" sz="3600" dirty="0">
                <a:latin typeface="Times New Roman" panose="02020603050405020304" pitchFamily="18" charset="0"/>
                <a:ea typeface="Calibri" panose="020F0502020204030204" pitchFamily="34" charset="0"/>
                <a:cs typeface="Times New Roman" panose="02020603050405020304" pitchFamily="18" charset="0"/>
              </a:rPr>
              <a:t> Є α; </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K</a:t>
            </a:r>
            <a:r>
              <a:rPr lang="ru-RU" sz="3600" dirty="0">
                <a:latin typeface="Times New Roman" panose="02020603050405020304" pitchFamily="18" charset="0"/>
                <a:ea typeface="Calibri" panose="020F0502020204030204" pitchFamily="34" charset="0"/>
                <a:cs typeface="Times New Roman" panose="02020603050405020304" pitchFamily="18" charset="0"/>
              </a:rPr>
              <a:t> Є ∆ÇDE;</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 AB</a:t>
            </a:r>
            <a:r>
              <a:rPr lang="ru-RU" sz="3600" dirty="0">
                <a:latin typeface="Times New Roman" panose="02020603050405020304" pitchFamily="18" charset="0"/>
                <a:ea typeface="Calibri" panose="020F0502020204030204" pitchFamily="34" charset="0"/>
                <a:cs typeface="Times New Roman" panose="02020603050405020304" pitchFamily="18" charset="0"/>
              </a:rPr>
              <a:t>∩</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12=K, AB</a:t>
            </a:r>
            <a:r>
              <a:rPr lang="ru-RU" sz="3600" dirty="0">
                <a:latin typeface="Times New Roman" panose="02020603050405020304" pitchFamily="18" charset="0"/>
                <a:ea typeface="Calibri" panose="020F0502020204030204" pitchFamily="34" charset="0"/>
                <a:cs typeface="Times New Roman" panose="02020603050405020304" pitchFamily="18" charset="0"/>
              </a:rPr>
              <a:t>∩α</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=K </a:t>
            </a:r>
            <a:r>
              <a:rPr lang="ru-RU" sz="3600" dirty="0">
                <a:latin typeface="Times New Roman" panose="02020603050405020304" pitchFamily="18" charset="0"/>
                <a:ea typeface="Calibri" panose="020F0502020204030204" pitchFamily="34" charset="0"/>
                <a:cs typeface="Times New Roman" panose="02020603050405020304" pitchFamily="18" charset="0"/>
              </a:rPr>
              <a:t>=&gt; </a:t>
            </a:r>
            <a:r>
              <a:rPr lang="ru-RU" sz="3600" dirty="0">
                <a:latin typeface="Times New Roman" panose="02020603050405020304" pitchFamily="18" charset="0"/>
                <a:ea typeface="Times New Roman" panose="02020603050405020304" pitchFamily="18" charset="0"/>
                <a:cs typeface="Times New Roman" panose="02020603050405020304" pitchFamily="18" charset="0"/>
              </a:rPr>
              <a:t>AB</a:t>
            </a:r>
            <a:r>
              <a:rPr lang="ru-RU" sz="3600" dirty="0">
                <a:latin typeface="Times New Roman" panose="02020603050405020304" pitchFamily="18" charset="0"/>
                <a:ea typeface="Calibri" panose="020F0502020204030204" pitchFamily="34" charset="0"/>
                <a:cs typeface="Times New Roman" panose="02020603050405020304" pitchFamily="18" charset="0"/>
              </a:rPr>
              <a:t>∩∆ÇDE=K</a:t>
            </a:r>
            <a:endParaRPr lang="ru-RU" sz="3600" dirty="0">
              <a:latin typeface="Calibri" panose="020F0502020204030204" pitchFamily="34" charset="0"/>
              <a:ea typeface="Calibri" panose="020F0502020204030204" pitchFamily="34" charset="0"/>
              <a:cs typeface="Times New Roman" panose="02020603050405020304" pitchFamily="18" charset="0"/>
            </a:endParaRPr>
          </a:p>
          <a:p>
            <a:r>
              <a:rPr lang="ru-RU" sz="3600" b="1" dirty="0">
                <a:latin typeface="Times New Roman" panose="02020603050405020304" pitchFamily="18" charset="0"/>
                <a:ea typeface="Times New Roman" panose="02020603050405020304" pitchFamily="18" charset="0"/>
              </a:rPr>
              <a:t>AB</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kesimiň</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görünýän</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we</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görünmeýän</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bölekleri</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kesgitlenende</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kesişýän</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çyzyklaryň</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düzgünleri</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ulanylýar</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we</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bäsleşýän</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nokatlar</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tapylýar</a:t>
            </a:r>
            <a:r>
              <a:rPr lang="ru-RU" sz="3600" dirty="0">
                <a:latin typeface="Times New Roman" panose="02020603050405020304" pitchFamily="18" charset="0"/>
                <a:ea typeface="Times New Roman" panose="02020603050405020304" pitchFamily="18" charset="0"/>
              </a:rPr>
              <a:t>.</a:t>
            </a:r>
            <a:endParaRPr lang="ru-RU"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1660993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0" y="0"/>
            <a:ext cx="12192000" cy="6858000"/>
          </a:xfrm>
          <a:prstGeom prst="rect">
            <a:avLst/>
          </a:prstGeom>
          <a:noFill/>
          <a:ln w="88900" cmpd="thickThin">
            <a:solidFill>
              <a:srgbClr val="00B050"/>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ru-RU"/>
          </a:p>
        </p:txBody>
      </p:sp>
      <p:pic>
        <p:nvPicPr>
          <p:cNvPr id="6" name="Рисунок 5" descr="C:\Users\babageldi\Desktop\2018-10-22\27.jpgg.jpg"/>
          <p:cNvPicPr/>
          <p:nvPr/>
        </p:nvPicPr>
        <p:blipFill>
          <a:blip r:embed="rId2" cstate="print">
            <a:extLst>
              <a:ext uri="{BEBA8EAE-BF5A-486C-A8C5-ECC9F3942E4B}">
                <a14:imgProps xmlns:a14="http://schemas.microsoft.com/office/drawing/2010/main">
                  <a14:imgLayer r:embed="rId3">
                    <a14:imgEffect>
                      <a14:sharpenSoften amount="50000"/>
                    </a14:imgEffect>
                    <a14:imgEffect>
                      <a14:brightnessContrast bright="-30000" contrast="80000"/>
                    </a14:imgEffect>
                  </a14:imgLayer>
                </a14:imgProps>
              </a:ext>
              <a:ext uri="{28A0092B-C50C-407E-A947-70E740481C1C}">
                <a14:useLocalDpi xmlns:a14="http://schemas.microsoft.com/office/drawing/2010/main" val="0"/>
              </a:ext>
            </a:extLst>
          </a:blip>
          <a:srcRect/>
          <a:stretch>
            <a:fillRect/>
          </a:stretch>
        </p:blipFill>
        <p:spPr bwMode="auto">
          <a:xfrm>
            <a:off x="3503817" y="65883"/>
            <a:ext cx="5184364" cy="5809116"/>
          </a:xfrm>
          <a:prstGeom prst="rect">
            <a:avLst/>
          </a:prstGeom>
          <a:noFill/>
          <a:ln>
            <a:noFill/>
          </a:ln>
        </p:spPr>
      </p:pic>
      <p:sp>
        <p:nvSpPr>
          <p:cNvPr id="4" name="Прямоугольник 3"/>
          <p:cNvSpPr/>
          <p:nvPr/>
        </p:nvSpPr>
        <p:spPr>
          <a:xfrm>
            <a:off x="271848" y="5657671"/>
            <a:ext cx="11648303" cy="1077218"/>
          </a:xfrm>
          <a:prstGeom prst="rect">
            <a:avLst/>
          </a:prstGeom>
        </p:spPr>
        <p:txBody>
          <a:bodyPr wrap="square">
            <a:spAutoFit/>
          </a:bodyPr>
          <a:lstStyle/>
          <a:p>
            <a:pPr algn="ctr"/>
            <a:r>
              <a:rPr lang="ru-RU" sz="3200" b="1" i="1" dirty="0" smtClean="0">
                <a:latin typeface="Times New Roman" panose="02020603050405020304" pitchFamily="18" charset="0"/>
                <a:ea typeface="Times New Roman" panose="02020603050405020304" pitchFamily="18" charset="0"/>
              </a:rPr>
              <a:t>7.3-nji </a:t>
            </a:r>
            <a:r>
              <a:rPr lang="ru-RU" sz="3200" b="1" i="1" dirty="0" err="1">
                <a:latin typeface="Times New Roman" panose="02020603050405020304" pitchFamily="18" charset="0"/>
                <a:ea typeface="Times New Roman" panose="02020603050405020304" pitchFamily="18" charset="0"/>
              </a:rPr>
              <a:t>surat</a:t>
            </a:r>
            <a:r>
              <a:rPr lang="ru-RU" sz="3200" b="1" i="1" dirty="0">
                <a:latin typeface="Times New Roman" panose="02020603050405020304" pitchFamily="18" charset="0"/>
                <a:ea typeface="Times New Roman" panose="02020603050405020304" pitchFamily="18" charset="0"/>
              </a:rPr>
              <a:t>.</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Umumy</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haldaky</a:t>
            </a:r>
            <a:r>
              <a:rPr lang="ru-RU" sz="3200" dirty="0">
                <a:latin typeface="Times New Roman" panose="02020603050405020304" pitchFamily="18" charset="0"/>
                <a:ea typeface="Times New Roman" panose="02020603050405020304" pitchFamily="18" charset="0"/>
              </a:rPr>
              <a:t> </a:t>
            </a:r>
            <a:r>
              <a:rPr lang="ru-RU" sz="3200" b="1" dirty="0">
                <a:latin typeface="Times New Roman" panose="02020603050405020304" pitchFamily="18" charset="0"/>
                <a:ea typeface="Times New Roman" panose="02020603050405020304" pitchFamily="18" charset="0"/>
              </a:rPr>
              <a:t>AB </a:t>
            </a:r>
            <a:r>
              <a:rPr lang="ru-RU" sz="3200" dirty="0" err="1">
                <a:latin typeface="Times New Roman" panose="02020603050405020304" pitchFamily="18" charset="0"/>
                <a:ea typeface="Times New Roman" panose="02020603050405020304" pitchFamily="18" charset="0"/>
              </a:rPr>
              <a:t>göni</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çyzygyň</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umumy</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haldaky</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tekizlik</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bilen</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kesişmegi</a:t>
            </a:r>
            <a:r>
              <a:rPr lang="ru-RU" sz="3200" dirty="0">
                <a:latin typeface="Times New Roman" panose="02020603050405020304" pitchFamily="18" charset="0"/>
                <a:ea typeface="Times New Roman" panose="02020603050405020304" pitchFamily="18" charset="0"/>
              </a:rPr>
              <a:t>.</a:t>
            </a:r>
            <a:endParaRPr lang="ru-RU" sz="3200" dirty="0"/>
          </a:p>
        </p:txBody>
      </p:sp>
    </p:spTree>
    <p:extLst>
      <p:ext uri="{BB962C8B-B14F-4D97-AF65-F5344CB8AC3E}">
        <p14:creationId xmlns:p14="http://schemas.microsoft.com/office/powerpoint/2010/main" val="254489589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угольник 6"/>
          <p:cNvSpPr/>
          <p:nvPr/>
        </p:nvSpPr>
        <p:spPr>
          <a:xfrm>
            <a:off x="0" y="0"/>
            <a:ext cx="12192000" cy="6858000"/>
          </a:xfrm>
          <a:prstGeom prst="rect">
            <a:avLst/>
          </a:prstGeom>
          <a:noFill/>
          <a:ln w="88900" cmpd="thickThin">
            <a:solidFill>
              <a:srgbClr val="00B050"/>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ru-RU"/>
          </a:p>
        </p:txBody>
      </p:sp>
      <p:sp>
        <p:nvSpPr>
          <p:cNvPr id="4" name="Прямоугольник 3"/>
          <p:cNvSpPr/>
          <p:nvPr/>
        </p:nvSpPr>
        <p:spPr>
          <a:xfrm>
            <a:off x="932257" y="5697532"/>
            <a:ext cx="10327483" cy="1077218"/>
          </a:xfrm>
          <a:prstGeom prst="rect">
            <a:avLst/>
          </a:prstGeom>
        </p:spPr>
        <p:txBody>
          <a:bodyPr wrap="square">
            <a:spAutoFit/>
          </a:bodyPr>
          <a:lstStyle/>
          <a:p>
            <a:pPr algn="ctr">
              <a:spcAft>
                <a:spcPts val="0"/>
              </a:spcAft>
            </a:pPr>
            <a:r>
              <a:rPr lang="ru-RU" sz="3200" b="1" i="1" dirty="0" smtClean="0">
                <a:latin typeface="Times New Roman" panose="02020603050405020304" pitchFamily="18" charset="0"/>
                <a:ea typeface="Times New Roman" panose="02020603050405020304" pitchFamily="18" charset="0"/>
                <a:cs typeface="Times New Roman" panose="02020603050405020304" pitchFamily="18" charset="0"/>
              </a:rPr>
              <a:t>7.4-nji </a:t>
            </a:r>
            <a:r>
              <a:rPr lang="ru-RU" sz="3200" b="1" i="1" dirty="0" err="1">
                <a:latin typeface="Times New Roman" panose="02020603050405020304" pitchFamily="18" charset="0"/>
                <a:ea typeface="Times New Roman" panose="02020603050405020304" pitchFamily="18" charset="0"/>
                <a:cs typeface="Times New Roman" panose="02020603050405020304" pitchFamily="18" charset="0"/>
              </a:rPr>
              <a:t>surat</a:t>
            </a:r>
            <a:r>
              <a:rPr lang="ru-RU" sz="3200" b="1" i="1" dirty="0">
                <a:latin typeface="Times New Roman" panose="02020603050405020304" pitchFamily="18" charset="0"/>
                <a:ea typeface="Times New Roman" panose="02020603050405020304" pitchFamily="18" charset="0"/>
                <a:cs typeface="Times New Roman" panose="02020603050405020304" pitchFamily="18" charset="0"/>
              </a:rPr>
              <a:t>.</a:t>
            </a:r>
            <a:r>
              <a:rPr lang="ru-RU" sz="32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200" b="1" dirty="0">
                <a:latin typeface="Times New Roman" panose="02020603050405020304" pitchFamily="18" charset="0"/>
                <a:ea typeface="Times New Roman" panose="02020603050405020304" pitchFamily="18" charset="0"/>
                <a:cs typeface="Times New Roman" panose="02020603050405020304" pitchFamily="18" charset="0"/>
              </a:rPr>
              <a:t>AB </a:t>
            </a:r>
            <a:r>
              <a:rPr lang="ru-RU" sz="3200" dirty="0" err="1">
                <a:latin typeface="Times New Roman" panose="02020603050405020304" pitchFamily="18" charset="0"/>
                <a:ea typeface="Times New Roman" panose="02020603050405020304" pitchFamily="18" charset="0"/>
                <a:cs typeface="Times New Roman" panose="02020603050405020304" pitchFamily="18" charset="0"/>
              </a:rPr>
              <a:t>göni</a:t>
            </a:r>
            <a:r>
              <a:rPr lang="ru-RU" sz="32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cs typeface="Times New Roman" panose="02020603050405020304" pitchFamily="18" charset="0"/>
              </a:rPr>
              <a:t>çyzygyň</a:t>
            </a:r>
            <a:r>
              <a:rPr lang="ru-RU" sz="32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cs typeface="Times New Roman" panose="02020603050405020304" pitchFamily="18" charset="0"/>
              </a:rPr>
              <a:t>yzlary</a:t>
            </a:r>
            <a:r>
              <a:rPr lang="ru-RU" sz="32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cs typeface="Times New Roman" panose="02020603050405020304" pitchFamily="18" charset="0"/>
              </a:rPr>
              <a:t>bilen</a:t>
            </a:r>
            <a:r>
              <a:rPr lang="ru-RU" sz="32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cs typeface="Times New Roman" panose="02020603050405020304" pitchFamily="18" charset="0"/>
              </a:rPr>
              <a:t>berlen</a:t>
            </a:r>
            <a:r>
              <a:rPr lang="ru-RU" sz="32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200" b="1" dirty="0">
                <a:latin typeface="Times New Roman" panose="02020603050405020304" pitchFamily="18" charset="0"/>
                <a:ea typeface="Calibri" panose="020F0502020204030204" pitchFamily="34" charset="0"/>
                <a:cs typeface="Times New Roman" panose="02020603050405020304" pitchFamily="18" charset="0"/>
              </a:rPr>
              <a:t>α</a:t>
            </a:r>
            <a:r>
              <a:rPr lang="ru-RU" sz="32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cs typeface="Times New Roman" panose="02020603050405020304" pitchFamily="18" charset="0"/>
              </a:rPr>
              <a:t>tekizlik</a:t>
            </a:r>
            <a:r>
              <a:rPr lang="ru-RU" sz="32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cs typeface="Times New Roman" panose="02020603050405020304" pitchFamily="18" charset="0"/>
              </a:rPr>
              <a:t>bilen</a:t>
            </a:r>
            <a:r>
              <a:rPr lang="ru-RU" sz="32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cs typeface="Times New Roman" panose="02020603050405020304" pitchFamily="18" charset="0"/>
              </a:rPr>
              <a:t>kesişmeginiň</a:t>
            </a:r>
            <a:r>
              <a:rPr lang="ru-RU" sz="32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cs typeface="Times New Roman" panose="02020603050405020304" pitchFamily="18" charset="0"/>
              </a:rPr>
              <a:t>giňişlikdäki</a:t>
            </a:r>
            <a:r>
              <a:rPr lang="ru-RU" sz="32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cs typeface="Times New Roman" panose="02020603050405020304" pitchFamily="18" charset="0"/>
              </a:rPr>
              <a:t>çyzgysy</a:t>
            </a:r>
            <a:r>
              <a:rPr lang="ru-RU" sz="3200" dirty="0">
                <a:latin typeface="Times New Roman" panose="02020603050405020304" pitchFamily="18" charset="0"/>
                <a:ea typeface="Times New Roman" panose="02020603050405020304" pitchFamily="18" charset="0"/>
                <a:cs typeface="Times New Roman" panose="02020603050405020304" pitchFamily="18" charset="0"/>
              </a:rPr>
              <a:t>.</a:t>
            </a:r>
            <a:endParaRPr lang="ru-RU" sz="32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Рисунок 4" descr="F:\26.jpgj.jpg"/>
          <p:cNvPicPr/>
          <p:nvPr/>
        </p:nvPicPr>
        <p:blipFill>
          <a:blip r:embed="rId2" cstate="print">
            <a:extLst>
              <a:ext uri="{BEBA8EAE-BF5A-486C-A8C5-ECC9F3942E4B}">
                <a14:imgProps xmlns:a14="http://schemas.microsoft.com/office/drawing/2010/main">
                  <a14:imgLayer r:embed="rId3">
                    <a14:imgEffect>
                      <a14:brightnessContrast bright="-30000" contrast="80000"/>
                    </a14:imgEffect>
                  </a14:imgLayer>
                </a14:imgProps>
              </a:ext>
              <a:ext uri="{28A0092B-C50C-407E-A947-70E740481C1C}">
                <a14:useLocalDpi xmlns:a14="http://schemas.microsoft.com/office/drawing/2010/main" val="0"/>
              </a:ext>
            </a:extLst>
          </a:blip>
          <a:srcRect/>
          <a:stretch>
            <a:fillRect/>
          </a:stretch>
        </p:blipFill>
        <p:spPr bwMode="auto">
          <a:xfrm>
            <a:off x="2602715" y="71217"/>
            <a:ext cx="7307404" cy="5832990"/>
          </a:xfrm>
          <a:prstGeom prst="rect">
            <a:avLst/>
          </a:prstGeom>
          <a:noFill/>
          <a:ln>
            <a:noFill/>
          </a:ln>
        </p:spPr>
      </p:pic>
    </p:spTree>
    <p:extLst>
      <p:ext uri="{BB962C8B-B14F-4D97-AF65-F5344CB8AC3E}">
        <p14:creationId xmlns:p14="http://schemas.microsoft.com/office/powerpoint/2010/main" val="1035667914"/>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456</TotalTime>
  <Words>381</Words>
  <Application>Microsoft Office PowerPoint</Application>
  <PresentationFormat>Широкоэкранный</PresentationFormat>
  <Paragraphs>25</Paragraphs>
  <Slides>12</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12</vt:i4>
      </vt:variant>
    </vt:vector>
  </HeadingPairs>
  <TitlesOfParts>
    <vt:vector size="18" baseType="lpstr">
      <vt:lpstr>Arial</vt:lpstr>
      <vt:lpstr>Calibri</vt:lpstr>
      <vt:lpstr>Calibri Light</vt:lpstr>
      <vt:lpstr>Symbol</vt:lpstr>
      <vt:lpstr>Times New Roman</vt:lpstr>
      <vt:lpstr>Тема Office</vt:lpstr>
      <vt:lpstr>                             </vt:lpstr>
      <vt:lpstr>7.1. Göni çyzyk bilen tekizligiň özara haly. Göni çyzyk bilen tekizligiň özara haly olara degişli nokatlar bilen kesgitlenilýär: -eger-de göni çyzygyň tekizlik bilen iki sany umumy nokady bar bolsa, onda ol göni çyzyk tekizlige degişlidir ýa-da tekizlikde ýatýandyr; -eger-de göni çyzygyň tekizlik bilen bir umumy nokady bar bolsa, onda ol göni çyzyk tekizlik bilen kesişýändir; -eger-de göni çyzygyň tekizlik bilen kesişme nokady tükeniksiz daşlykda bolsa, onda ol göni çyzyk tekizlige paralleldir.</vt:lpstr>
      <vt:lpstr>Презентация PowerPoint</vt:lpstr>
      <vt:lpstr>7.2. Tekizlige parallel göni çyzyk. Eger-de berlen göni çyzyk tekizlikde ýatýan, haýsy hem bolsa bir göni çyzyga parallel bolsa, onda ol göni çyzyk tekizligiň özüne hem paralleldir. Tekizlik ÇDE üçburçlyk bilen berlen bolsa, onuň haýsy hem bolsa bir tarapyna parallel ýagdaýda AB kesim geçirilýär (7.1-nji surat). Ony şertli belgiler bilen aňlatsak:</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Пользователь Windows</dc:creator>
  <cp:lastModifiedBy>Myrat H</cp:lastModifiedBy>
  <cp:revision>113</cp:revision>
  <dcterms:created xsi:type="dcterms:W3CDTF">2020-09-14T01:43:40Z</dcterms:created>
  <dcterms:modified xsi:type="dcterms:W3CDTF">2021-09-15T08:25:51Z</dcterms:modified>
</cp:coreProperties>
</file>