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84" y="13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8B0B1-0CE9-4A3B-90B6-690793519F85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D5550-9E99-48F7-8816-2BA695756BF2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1540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8B0B1-0CE9-4A3B-90B6-690793519F85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D5550-9E99-48F7-8816-2BA695756B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73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8B0B1-0CE9-4A3B-90B6-690793519F85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D5550-9E99-48F7-8816-2BA695756B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0833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8B0B1-0CE9-4A3B-90B6-690793519F85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D5550-9E99-48F7-8816-2BA695756B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9553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8B0B1-0CE9-4A3B-90B6-690793519F85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D5550-9E99-48F7-8816-2BA695756BF2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5406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8B0B1-0CE9-4A3B-90B6-690793519F85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D5550-9E99-48F7-8816-2BA695756B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858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8B0B1-0CE9-4A3B-90B6-690793519F85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D5550-9E99-48F7-8816-2BA695756B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1233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8B0B1-0CE9-4A3B-90B6-690793519F85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D5550-9E99-48F7-8816-2BA695756B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9721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8B0B1-0CE9-4A3B-90B6-690793519F85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D5550-9E99-48F7-8816-2BA695756B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4873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6D8B0B1-0CE9-4A3B-90B6-690793519F85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C7D5550-9E99-48F7-8816-2BA695756B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51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8B0B1-0CE9-4A3B-90B6-690793519F85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D5550-9E99-48F7-8816-2BA695756B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6959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6D8B0B1-0CE9-4A3B-90B6-690793519F85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C7D5550-9E99-48F7-8816-2BA695756BF2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3291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23900" y="918372"/>
            <a:ext cx="10744200" cy="35326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3600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13-nji </a:t>
            </a:r>
            <a:r>
              <a:rPr lang="ru-RU" sz="3600" b="1" u="sn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tema.</a:t>
            </a:r>
            <a:r>
              <a:rPr lang="ru-RU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Gaz</a:t>
            </a: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kärhanalary</a:t>
            </a:r>
            <a:endParaRPr lang="tk-TM" sz="3600" b="1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k-TM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k-TM" sz="36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Meýilnama:</a:t>
            </a:r>
            <a:endParaRPr lang="ru-RU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3600" dirty="0"/>
              <a:t>1.Gaz </a:t>
            </a:r>
            <a:r>
              <a:rPr lang="ru-RU" sz="3600" dirty="0" err="1"/>
              <a:t>üpjünçilik</a:t>
            </a:r>
            <a:r>
              <a:rPr lang="ru-RU" sz="3600" dirty="0"/>
              <a:t> </a:t>
            </a:r>
            <a:r>
              <a:rPr lang="ru-RU" sz="3600" dirty="0" err="1"/>
              <a:t>kärhanasynyň</a:t>
            </a:r>
            <a:r>
              <a:rPr lang="ru-RU" sz="3600" dirty="0"/>
              <a:t> </a:t>
            </a:r>
            <a:r>
              <a:rPr lang="ru-RU" sz="3600" dirty="0" err="1"/>
              <a:t>wezipeleri</a:t>
            </a:r>
            <a:r>
              <a:rPr lang="ru-RU" sz="3600" dirty="0"/>
              <a:t> </a:t>
            </a:r>
            <a:r>
              <a:rPr lang="ru-RU" sz="3600" dirty="0" err="1"/>
              <a:t>we</a:t>
            </a:r>
            <a:r>
              <a:rPr lang="ru-RU" sz="3600" dirty="0"/>
              <a:t> </a:t>
            </a:r>
            <a:r>
              <a:rPr lang="ru-RU" sz="3600" dirty="0" err="1"/>
              <a:t>jogapkärçiligi</a:t>
            </a:r>
            <a:endParaRPr lang="ru-RU" sz="3600" dirty="0" smtClean="0">
              <a:effectLst/>
            </a:endParaRPr>
          </a:p>
          <a:p>
            <a:r>
              <a:rPr lang="ru-RU" sz="3600" dirty="0"/>
              <a:t>2.Gaz </a:t>
            </a:r>
            <a:r>
              <a:rPr lang="ru-RU" sz="3600" dirty="0" err="1"/>
              <a:t>üpjünçilik</a:t>
            </a:r>
            <a:r>
              <a:rPr lang="ru-RU" sz="3600" dirty="0"/>
              <a:t> </a:t>
            </a:r>
            <a:r>
              <a:rPr lang="ru-RU" sz="3600" dirty="0" err="1"/>
              <a:t>ulgamynda</a:t>
            </a:r>
            <a:r>
              <a:rPr lang="ru-RU" sz="3600" dirty="0"/>
              <a:t> </a:t>
            </a:r>
            <a:r>
              <a:rPr lang="ru-RU" sz="3600" dirty="0" err="1"/>
              <a:t>işleriň</a:t>
            </a:r>
            <a:r>
              <a:rPr lang="ru-RU" sz="3600" dirty="0"/>
              <a:t> </a:t>
            </a:r>
            <a:r>
              <a:rPr lang="ru-RU" sz="3600" dirty="0" err="1"/>
              <a:t>ýola</a:t>
            </a:r>
            <a:r>
              <a:rPr lang="ru-RU" sz="3600" dirty="0"/>
              <a:t> </a:t>
            </a:r>
            <a:r>
              <a:rPr lang="ru-RU" sz="3600" dirty="0" err="1"/>
              <a:t>goýulyşy</a:t>
            </a:r>
            <a:endParaRPr lang="ru-RU" sz="3600" dirty="0" smtClean="0">
              <a:effectLst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168275" algn="l"/>
              </a:tabLst>
            </a:pP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3.Ýurduň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gaz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üpjünçiliginiň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ähli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umumy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ähmiýeti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3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1950" y="197346"/>
            <a:ext cx="1137285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1.Gaz </a:t>
            </a:r>
            <a:r>
              <a:rPr lang="ru-RU" sz="2400" b="1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üpjünçilik</a:t>
            </a:r>
            <a:r>
              <a:rPr lang="ru-RU" sz="24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kärhanasynyň</a:t>
            </a:r>
            <a:r>
              <a:rPr lang="ru-RU" sz="24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wezipeleri</a:t>
            </a:r>
            <a:r>
              <a:rPr lang="ru-RU" sz="24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4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jogapkärçiligi</a:t>
            </a:r>
            <a:endParaRPr lang="ru-RU" sz="2400" u="sng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9400" algn="just">
              <a:spcAft>
                <a:spcPts val="0"/>
              </a:spcAft>
            </a:pP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Beýleki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edara-kärhanalar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hatarda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üpjünçilik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kärhanasyny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dolandyrmak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onuň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başlygynyň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üstüne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ýüklenýär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Edara-kärhananyň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alyp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barýan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işleriniň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netijeligine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şol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amala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aşyrmakda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taslama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bütewüligine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bölümleriň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edara-kärhananyň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ýolbaşçysy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ta-rapyndan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tassyklanan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düzgünnama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laýyklykda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alyp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barşyna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gözegçilik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inženeriň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üstüne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ýüklenýär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Bölümleriň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ýolbaşçysy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inženeriň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teklibi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boýunça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edara-kärhananyň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başlygynyň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buýrugy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wezipä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bellenýär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Bölüm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müdiriniň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wezipesine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bellenýän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raýatyň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şol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ugurda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okap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ýokary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bilimi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5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ýyldan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bolmadyk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tejribesi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düzgünnama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esasynda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bolmagy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hökmanydyr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bölümiň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şeýle-de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gullugyň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işgärleriniň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onuň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ýerine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ýetirýän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işiniň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göwrümine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baglylykda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kesgitlenýär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Edara-kärhananyň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şeýle-de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bölümleriň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gulluklaryň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başlyklary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degişli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wezipesini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düzgünnama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laýyklykda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meýilnama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boýunça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öňünde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tutulan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takyk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derejede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ýerine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ýetirmäge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içki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tertip-düzgüni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gyşarnyksyz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berjaý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etmäge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borçludyr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Edil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şonuň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ýaly-da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ilata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howp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salýan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geçirmegi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gadagan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etmäge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hereket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edýän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gazgeçirijilerde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olardaky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desgalarda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geçirilmegi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öňünde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tutulýan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ulgamyň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bütewüligine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zeper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ýetirmek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howpy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ýüze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çykanda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ýer-gazuw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işlerini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geçirmäge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gadagan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etmek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hukugy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bardyr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8607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0"/>
            <a:ext cx="1152525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9400" algn="just">
              <a:spcAft>
                <a:spcPts val="0"/>
              </a:spcAft>
            </a:pP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Edara-kärhananyň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bölümleriň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gulluklaryň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wezipeleri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düzgünnama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laýyklykda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aşakdaky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tertibe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eýedir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  <a:buClr>
                <a:srgbClr val="000000"/>
              </a:buClr>
              <a:buSzPts val="1400"/>
              <a:tabLst>
                <a:tab pos="624840" algn="l"/>
              </a:tabLst>
            </a:pPr>
            <a:r>
              <a:rPr lang="tk-TM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1.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Gaz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ulgamynyň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olardaky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desgalaryň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gurluşyk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işleriniň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taslama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laýyklykda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talabalaýyk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alnyp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barlyşyna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gözegçiligi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aşyrmak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Gurluşygy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tamamlanan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ulgamynyň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desgalaryň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ulanyşa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ediş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toparyna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gatnaşmak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k-TM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  <a:buClr>
                <a:srgbClr val="000000"/>
              </a:buClr>
              <a:buSzPts val="1400"/>
              <a:tabLst>
                <a:tab pos="624840" algn="l"/>
              </a:tabLst>
            </a:pPr>
            <a:r>
              <a:rPr lang="tk-TM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2.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gazgeçirijileriň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olardaky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desgalaryň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gündelik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düýpli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abatlaýyş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işlerini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hyzmatlaryň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barlagyny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meýilnama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laýyklykda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tertiplerini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işläp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düzmäge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tassyklamaga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gatnaşmak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şeýle-de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tassyklamak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meýilnama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tertipnama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degişlilikde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işleri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ýetirmek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u="none" strike="noStrike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  <a:buClr>
                <a:srgbClr val="000000"/>
              </a:buClr>
              <a:buSzPts val="1400"/>
              <a:tabLst>
                <a:tab pos="633095" algn="l"/>
              </a:tabLst>
            </a:pPr>
            <a:r>
              <a:rPr lang="tk-TM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3.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gazgeçirijileriň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olardaky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desgalaryň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golaýynda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ýer-gazuw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işlerini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geçirmeklige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ygtyýar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orderi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degişli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pudak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edaralary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ylalaşmak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ýer-gazuw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işlerini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geçirmäge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ygtyýarnamany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bermek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ýer-gazuw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işleri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geçirilende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gazgeçirjileri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olardaky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desgalary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aýap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saklamak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maksady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barlagy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gözegçiligi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gurnamak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u="none" strike="noStrike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  <a:buClr>
                <a:srgbClr val="000000"/>
              </a:buClr>
              <a:buSzPts val="1400"/>
              <a:tabLst>
                <a:tab pos="641985" algn="l"/>
              </a:tabLst>
            </a:pPr>
            <a:r>
              <a:rPr lang="tk-TM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4.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Täzeden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gurulýan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düýpli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abatlaýyş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işleri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geçirilen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gazgeçirijileri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gazgeçirijilere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birikdirmek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gazy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goýbermek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gazgeçirijileriň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aýry-aýry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böleklerinde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gysylan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howany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ulanyp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turbageçirijilerde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arassalaýyş-barlag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işlerini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ýetirmek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u="none" strike="noStrike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  <a:buClr>
                <a:srgbClr val="000000"/>
              </a:buClr>
              <a:buSzPts val="1400"/>
              <a:tabLst>
                <a:tab pos="633095" algn="l"/>
              </a:tabLst>
            </a:pPr>
            <a:r>
              <a:rPr lang="tk-TM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5.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Gazgeçiriji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ulgamlarda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olarda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oturdylan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desgalarda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gündelik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gözegçilik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işlerini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talaba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laýyk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derejede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geçirmek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u="none" strike="noStrike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19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1450" y="0"/>
            <a:ext cx="11563350" cy="6955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tk-TM" sz="2400" dirty="0" smtClean="0"/>
              <a:t>      6.  </a:t>
            </a:r>
            <a:r>
              <a:rPr lang="ru-RU" sz="2400" dirty="0" err="1" smtClean="0"/>
              <a:t>Gazgeçirijilerdäki</a:t>
            </a:r>
            <a:r>
              <a:rPr lang="ru-RU" sz="2400" dirty="0" smtClean="0"/>
              <a:t> </a:t>
            </a:r>
            <a:r>
              <a:rPr lang="ru-RU" sz="2400" dirty="0" err="1"/>
              <a:t>we</a:t>
            </a:r>
            <a:r>
              <a:rPr lang="ru-RU" sz="2400" dirty="0"/>
              <a:t> </a:t>
            </a:r>
            <a:r>
              <a:rPr lang="ru-RU" sz="2400" dirty="0" err="1"/>
              <a:t>olara</a:t>
            </a:r>
            <a:r>
              <a:rPr lang="ru-RU" sz="2400" dirty="0"/>
              <a:t> </a:t>
            </a:r>
            <a:r>
              <a:rPr lang="ru-RU" sz="2400" dirty="0" err="1"/>
              <a:t>degişli</a:t>
            </a:r>
            <a:r>
              <a:rPr lang="ru-RU" sz="2400" dirty="0"/>
              <a:t> </a:t>
            </a:r>
            <a:r>
              <a:rPr lang="ru-RU" sz="2400" dirty="0" err="1"/>
              <a:t>desgalarda</a:t>
            </a:r>
            <a:r>
              <a:rPr lang="ru-RU" sz="2400" dirty="0"/>
              <a:t> </a:t>
            </a:r>
            <a:r>
              <a:rPr lang="ru-RU" sz="2400" dirty="0" err="1"/>
              <a:t>ýüze</a:t>
            </a:r>
            <a:r>
              <a:rPr lang="ru-RU" sz="2400" dirty="0"/>
              <a:t> </a:t>
            </a:r>
            <a:r>
              <a:rPr lang="ru-RU" sz="2400" dirty="0" err="1"/>
              <a:t>çykýan</a:t>
            </a:r>
            <a:r>
              <a:rPr lang="ru-RU" sz="2400" dirty="0"/>
              <a:t> </a:t>
            </a:r>
            <a:r>
              <a:rPr lang="ru-RU" sz="2400" dirty="0" err="1"/>
              <a:t>dykylmalaryň</a:t>
            </a:r>
            <a:r>
              <a:rPr lang="ru-RU" sz="2400" dirty="0"/>
              <a:t> </a:t>
            </a:r>
            <a:r>
              <a:rPr lang="ru-RU" sz="2400" dirty="0" err="1"/>
              <a:t>we</a:t>
            </a:r>
            <a:r>
              <a:rPr lang="ru-RU" sz="2400" dirty="0"/>
              <a:t> </a:t>
            </a:r>
            <a:r>
              <a:rPr lang="ru-RU" sz="2400" dirty="0" err="1"/>
              <a:t>dürli</a:t>
            </a:r>
            <a:r>
              <a:rPr lang="ru-RU" sz="2400" dirty="0"/>
              <a:t> </a:t>
            </a:r>
            <a:r>
              <a:rPr lang="ru-RU" sz="2400" dirty="0" err="1"/>
              <a:t>näsazlyklaryň</a:t>
            </a:r>
            <a:r>
              <a:rPr lang="ru-RU" sz="2400" dirty="0"/>
              <a:t> </a:t>
            </a:r>
            <a:r>
              <a:rPr lang="ru-RU" sz="2400" dirty="0" err="1"/>
              <a:t>öz</a:t>
            </a:r>
            <a:r>
              <a:rPr lang="ru-RU" sz="2400" dirty="0"/>
              <a:t> </a:t>
            </a:r>
            <a:r>
              <a:rPr lang="ru-RU" sz="2400" dirty="0" err="1"/>
              <a:t>wagtynda</a:t>
            </a:r>
            <a:r>
              <a:rPr lang="ru-RU" sz="2400" dirty="0"/>
              <a:t> </a:t>
            </a:r>
            <a:r>
              <a:rPr lang="ru-RU" sz="2400" dirty="0" err="1"/>
              <a:t>öňüni</a:t>
            </a:r>
            <a:r>
              <a:rPr lang="ru-RU" sz="2400" dirty="0"/>
              <a:t> </a:t>
            </a:r>
            <a:r>
              <a:rPr lang="ru-RU" sz="2400" dirty="0" err="1"/>
              <a:t>almak</a:t>
            </a:r>
            <a:r>
              <a:rPr lang="ru-RU" sz="2400" dirty="0"/>
              <a:t> </a:t>
            </a:r>
            <a:r>
              <a:rPr lang="ru-RU" sz="2400" dirty="0" err="1"/>
              <a:t>bilen</a:t>
            </a:r>
            <a:r>
              <a:rPr lang="ru-RU" sz="2400" dirty="0"/>
              <a:t> </a:t>
            </a:r>
            <a:r>
              <a:rPr lang="ru-RU" sz="2400" dirty="0" err="1"/>
              <a:t>gazyň</a:t>
            </a:r>
            <a:r>
              <a:rPr lang="ru-RU" sz="2400" dirty="0"/>
              <a:t> </a:t>
            </a:r>
            <a:r>
              <a:rPr lang="ru-RU" sz="2400" dirty="0" err="1"/>
              <a:t>akymyny</a:t>
            </a:r>
            <a:r>
              <a:rPr lang="ru-RU" sz="2400" dirty="0"/>
              <a:t> </a:t>
            </a:r>
            <a:r>
              <a:rPr lang="ru-RU" sz="2400" dirty="0" err="1"/>
              <a:t>bökdençsiz</a:t>
            </a:r>
            <a:r>
              <a:rPr lang="ru-RU" sz="2400" dirty="0"/>
              <a:t> </a:t>
            </a:r>
            <a:r>
              <a:rPr lang="ru-RU" sz="2400" dirty="0" err="1"/>
              <a:t>üpjün</a:t>
            </a:r>
            <a:r>
              <a:rPr lang="ru-RU" sz="2400" dirty="0"/>
              <a:t> </a:t>
            </a:r>
            <a:r>
              <a:rPr lang="ru-RU" sz="2400" dirty="0" err="1"/>
              <a:t>etmek</a:t>
            </a:r>
            <a:r>
              <a:rPr lang="ru-RU" sz="2400" dirty="0"/>
              <a:t>.</a:t>
            </a:r>
          </a:p>
          <a:p>
            <a:pPr lvl="0"/>
            <a:r>
              <a:rPr lang="tk-TM" sz="2400" dirty="0" smtClean="0"/>
              <a:t>       7. </a:t>
            </a:r>
            <a:r>
              <a:rPr lang="ru-RU" sz="2400" dirty="0" err="1" smtClean="0"/>
              <a:t>Gazgeçirijileriň</a:t>
            </a:r>
            <a:r>
              <a:rPr lang="ru-RU" sz="2400" dirty="0" smtClean="0"/>
              <a:t> </a:t>
            </a:r>
            <a:r>
              <a:rPr lang="ru-RU" sz="2400" dirty="0" err="1"/>
              <a:t>iş</a:t>
            </a:r>
            <a:r>
              <a:rPr lang="ru-RU" sz="2400" dirty="0"/>
              <a:t> </a:t>
            </a:r>
            <a:r>
              <a:rPr lang="ru-RU" sz="2400" dirty="0" err="1"/>
              <a:t>hadysasyna</a:t>
            </a:r>
            <a:r>
              <a:rPr lang="ru-RU" sz="2400" dirty="0"/>
              <a:t> </a:t>
            </a:r>
            <a:r>
              <a:rPr lang="ru-RU" sz="2400" dirty="0" err="1"/>
              <a:t>gözegçiligi</a:t>
            </a:r>
            <a:r>
              <a:rPr lang="ru-RU" sz="2400" dirty="0"/>
              <a:t> </a:t>
            </a:r>
            <a:r>
              <a:rPr lang="ru-RU" sz="2400" dirty="0" err="1"/>
              <a:t>üpjün</a:t>
            </a:r>
            <a:r>
              <a:rPr lang="ru-RU" sz="2400" dirty="0"/>
              <a:t> </a:t>
            </a:r>
            <a:r>
              <a:rPr lang="ru-RU" sz="2400" dirty="0" err="1"/>
              <a:t>etmekde</a:t>
            </a:r>
            <a:r>
              <a:rPr lang="ru-RU" sz="2400" dirty="0"/>
              <a:t> </a:t>
            </a:r>
            <a:r>
              <a:rPr lang="ru-RU" sz="2400" dirty="0" err="1"/>
              <a:t>peýdalanylýan</a:t>
            </a:r>
            <a:r>
              <a:rPr lang="ru-RU" sz="2400" dirty="0"/>
              <a:t> </a:t>
            </a:r>
            <a:r>
              <a:rPr lang="ru-RU" sz="2400" dirty="0" err="1"/>
              <a:t>tehniki</a:t>
            </a:r>
            <a:r>
              <a:rPr lang="ru-RU" sz="2400" dirty="0"/>
              <a:t> </a:t>
            </a:r>
            <a:r>
              <a:rPr lang="ru-RU" sz="2400" dirty="0" err="1"/>
              <a:t>ölçeg</a:t>
            </a:r>
            <a:r>
              <a:rPr lang="ru-RU" sz="2400" dirty="0"/>
              <a:t> </a:t>
            </a:r>
            <a:r>
              <a:rPr lang="ru-RU" sz="2400" dirty="0" err="1"/>
              <a:t>enjamlarynyň</a:t>
            </a:r>
            <a:r>
              <a:rPr lang="ru-RU" sz="2400" dirty="0"/>
              <a:t> </a:t>
            </a:r>
            <a:r>
              <a:rPr lang="ru-RU" sz="2400" dirty="0" err="1"/>
              <a:t>işleýişine</a:t>
            </a:r>
            <a:r>
              <a:rPr lang="ru-RU" sz="2400" dirty="0"/>
              <a:t> </a:t>
            </a:r>
            <a:r>
              <a:rPr lang="ru-RU" sz="2400" dirty="0" err="1"/>
              <a:t>gözegçiligi</a:t>
            </a:r>
            <a:r>
              <a:rPr lang="ru-RU" sz="2400" dirty="0"/>
              <a:t> </a:t>
            </a:r>
            <a:r>
              <a:rPr lang="ru-RU" sz="2400" dirty="0" err="1"/>
              <a:t>ýola</a:t>
            </a:r>
            <a:r>
              <a:rPr lang="ru-RU" sz="2400" dirty="0"/>
              <a:t> </a:t>
            </a:r>
            <a:r>
              <a:rPr lang="ru-RU" sz="2400" dirty="0" err="1"/>
              <a:t>goýmak</a:t>
            </a:r>
            <a:r>
              <a:rPr lang="ru-RU" sz="2400" dirty="0"/>
              <a:t> </a:t>
            </a:r>
            <a:r>
              <a:rPr lang="ru-RU" sz="2400" dirty="0" err="1"/>
              <a:t>we</a:t>
            </a:r>
            <a:r>
              <a:rPr lang="ru-RU" sz="2400" dirty="0"/>
              <a:t> </a:t>
            </a:r>
            <a:r>
              <a:rPr lang="ru-RU" sz="2400" dirty="0" err="1"/>
              <a:t>hatardan</a:t>
            </a:r>
            <a:r>
              <a:rPr lang="ru-RU" sz="2400" dirty="0"/>
              <a:t> </a:t>
            </a:r>
            <a:r>
              <a:rPr lang="ru-RU" sz="2400" dirty="0" err="1"/>
              <a:t>çykanlaryny</a:t>
            </a:r>
            <a:r>
              <a:rPr lang="ru-RU" sz="2400" dirty="0"/>
              <a:t> </a:t>
            </a:r>
            <a:r>
              <a:rPr lang="ru-RU" sz="2400" dirty="0" err="1"/>
              <a:t>abatlamak</a:t>
            </a:r>
            <a:r>
              <a:rPr lang="ru-RU" sz="2400" dirty="0"/>
              <a:t> </a:t>
            </a:r>
            <a:r>
              <a:rPr lang="ru-RU" sz="2400" dirty="0" err="1"/>
              <a:t>işlerini</a:t>
            </a:r>
            <a:r>
              <a:rPr lang="ru-RU" sz="2400" dirty="0"/>
              <a:t> </a:t>
            </a:r>
            <a:r>
              <a:rPr lang="ru-RU" sz="2400" dirty="0" err="1"/>
              <a:t>ýola</a:t>
            </a:r>
            <a:r>
              <a:rPr lang="ru-RU" sz="2400" dirty="0"/>
              <a:t> </a:t>
            </a:r>
            <a:r>
              <a:rPr lang="ru-RU" sz="2400" dirty="0" err="1"/>
              <a:t>goýmak</a:t>
            </a:r>
            <a:r>
              <a:rPr lang="ru-RU" sz="2400" dirty="0"/>
              <a:t>.</a:t>
            </a:r>
          </a:p>
          <a:p>
            <a:pPr lvl="0"/>
            <a:r>
              <a:rPr lang="tk-TM" sz="2400" dirty="0"/>
              <a:t> </a:t>
            </a:r>
            <a:r>
              <a:rPr lang="tk-TM" sz="2400" dirty="0" smtClean="0"/>
              <a:t>      8.  </a:t>
            </a:r>
            <a:r>
              <a:rPr lang="ru-RU" sz="2400" dirty="0" err="1" smtClean="0"/>
              <a:t>Gaz</a:t>
            </a:r>
            <a:r>
              <a:rPr lang="ru-RU" sz="2400" dirty="0" smtClean="0"/>
              <a:t> </a:t>
            </a:r>
            <a:r>
              <a:rPr lang="ru-RU" sz="2400" dirty="0" err="1"/>
              <a:t>akymynda</a:t>
            </a:r>
            <a:r>
              <a:rPr lang="ru-RU" sz="2400" dirty="0"/>
              <a:t> </a:t>
            </a:r>
            <a:r>
              <a:rPr lang="ru-RU" sz="2400" dirty="0" err="1"/>
              <a:t>howply</a:t>
            </a:r>
            <a:r>
              <a:rPr lang="ru-RU" sz="2400" dirty="0"/>
              <a:t> </a:t>
            </a:r>
            <a:r>
              <a:rPr lang="ru-RU" sz="2400" dirty="0" err="1"/>
              <a:t>işleri</a:t>
            </a:r>
            <a:r>
              <a:rPr lang="ru-RU" sz="2400" dirty="0"/>
              <a:t> </a:t>
            </a:r>
            <a:r>
              <a:rPr lang="ru-RU" sz="2400" dirty="0" err="1"/>
              <a:t>geçirmeklige</a:t>
            </a:r>
            <a:r>
              <a:rPr lang="ru-RU" sz="2400" dirty="0"/>
              <a:t> </a:t>
            </a:r>
            <a:r>
              <a:rPr lang="ru-RU" sz="2400" dirty="0" err="1"/>
              <a:t>tabşyryklaryň</a:t>
            </a:r>
            <a:r>
              <a:rPr lang="ru-RU" sz="2400" dirty="0"/>
              <a:t> </a:t>
            </a:r>
            <a:r>
              <a:rPr lang="ru-RU" sz="2400" dirty="0" err="1"/>
              <a:t>ýöredilýän</a:t>
            </a:r>
            <a:r>
              <a:rPr lang="ru-RU" sz="2400" dirty="0"/>
              <a:t> </a:t>
            </a:r>
            <a:r>
              <a:rPr lang="ru-RU" sz="2400" dirty="0" err="1"/>
              <a:t>žurnalynyň</a:t>
            </a:r>
            <a:r>
              <a:rPr lang="ru-RU" sz="2400" dirty="0"/>
              <a:t> </a:t>
            </a:r>
            <a:r>
              <a:rPr lang="ru-RU" sz="2400" dirty="0" err="1"/>
              <a:t>dogry</a:t>
            </a:r>
            <a:r>
              <a:rPr lang="ru-RU" sz="2400" dirty="0"/>
              <a:t> </a:t>
            </a:r>
            <a:r>
              <a:rPr lang="ru-RU" sz="2400" dirty="0" err="1"/>
              <a:t>ýöredilişine</a:t>
            </a:r>
            <a:r>
              <a:rPr lang="ru-RU" sz="2400" dirty="0"/>
              <a:t> </a:t>
            </a:r>
            <a:r>
              <a:rPr lang="ru-RU" sz="2400" dirty="0" err="1"/>
              <a:t>gözegçiligi</a:t>
            </a:r>
            <a:r>
              <a:rPr lang="ru-RU" sz="2400" dirty="0"/>
              <a:t> </a:t>
            </a:r>
            <a:r>
              <a:rPr lang="ru-RU" sz="2400" dirty="0" err="1"/>
              <a:t>alyp</a:t>
            </a:r>
            <a:r>
              <a:rPr lang="ru-RU" sz="2400" dirty="0"/>
              <a:t> </a:t>
            </a:r>
            <a:r>
              <a:rPr lang="ru-RU" sz="2400" dirty="0" err="1"/>
              <a:t>barmak</a:t>
            </a:r>
            <a:r>
              <a:rPr lang="ru-RU" sz="2400" dirty="0"/>
              <a:t> </a:t>
            </a:r>
            <a:r>
              <a:rPr lang="ru-RU" sz="2400" dirty="0" err="1"/>
              <a:t>we</a:t>
            </a:r>
            <a:r>
              <a:rPr lang="ru-RU" sz="2400" dirty="0"/>
              <a:t> </a:t>
            </a:r>
            <a:r>
              <a:rPr lang="ru-RU" sz="2400" dirty="0" err="1"/>
              <a:t>şeýle</a:t>
            </a:r>
            <a:r>
              <a:rPr lang="ru-RU" sz="2400" dirty="0"/>
              <a:t> </a:t>
            </a:r>
            <a:r>
              <a:rPr lang="ru-RU" sz="2400" dirty="0" err="1"/>
              <a:t>işleri</a:t>
            </a:r>
            <a:r>
              <a:rPr lang="ru-RU" sz="2400" dirty="0"/>
              <a:t> </a:t>
            </a:r>
            <a:r>
              <a:rPr lang="ru-RU" sz="2400" dirty="0" err="1"/>
              <a:t>geçirmäge</a:t>
            </a:r>
            <a:r>
              <a:rPr lang="ru-RU" sz="2400" dirty="0"/>
              <a:t> </a:t>
            </a:r>
            <a:r>
              <a:rPr lang="ru-RU" sz="2400" dirty="0" err="1"/>
              <a:t>degişli</a:t>
            </a:r>
            <a:r>
              <a:rPr lang="ru-RU" sz="2400" dirty="0"/>
              <a:t> </a:t>
            </a:r>
            <a:r>
              <a:rPr lang="ru-RU" sz="2400" dirty="0" err="1"/>
              <a:t>resminamalary</a:t>
            </a:r>
            <a:r>
              <a:rPr lang="ru-RU" sz="2400" dirty="0"/>
              <a:t> </a:t>
            </a:r>
            <a:r>
              <a:rPr lang="ru-RU" sz="2400" dirty="0" err="1"/>
              <a:t>bermek</a:t>
            </a:r>
            <a:r>
              <a:rPr lang="ru-RU" sz="2400" dirty="0"/>
              <a:t>.</a:t>
            </a:r>
          </a:p>
          <a:p>
            <a:pPr lvl="0"/>
            <a:r>
              <a:rPr lang="tk-TM" sz="2400" dirty="0" smtClean="0"/>
              <a:t>       9.</a:t>
            </a:r>
            <a:r>
              <a:rPr lang="ru-RU" sz="2400" dirty="0" err="1" smtClean="0"/>
              <a:t>Gaz</a:t>
            </a:r>
            <a:r>
              <a:rPr lang="ru-RU" sz="2400" dirty="0" smtClean="0"/>
              <a:t> </a:t>
            </a:r>
            <a:r>
              <a:rPr lang="ru-RU" sz="2400" dirty="0" err="1"/>
              <a:t>hojalygy</a:t>
            </a:r>
            <a:r>
              <a:rPr lang="ru-RU" sz="2400" dirty="0"/>
              <a:t> </a:t>
            </a:r>
            <a:r>
              <a:rPr lang="ru-RU" sz="2400" dirty="0" err="1"/>
              <a:t>edara-kärhanasynyň</a:t>
            </a:r>
            <a:r>
              <a:rPr lang="ru-RU" sz="2400" dirty="0"/>
              <a:t> </a:t>
            </a:r>
            <a:r>
              <a:rPr lang="ru-RU" sz="2400" dirty="0" err="1"/>
              <a:t>işini</a:t>
            </a:r>
            <a:r>
              <a:rPr lang="ru-RU" sz="2400" dirty="0"/>
              <a:t> </a:t>
            </a:r>
            <a:r>
              <a:rPr lang="ru-RU" sz="2400" dirty="0" err="1"/>
              <a:t>kämilleşdirmäge</a:t>
            </a:r>
            <a:r>
              <a:rPr lang="ru-RU" sz="2400" dirty="0"/>
              <a:t> </a:t>
            </a:r>
            <a:r>
              <a:rPr lang="ru-RU" sz="2400" dirty="0" err="1"/>
              <a:t>mümkinçilik</a:t>
            </a:r>
            <a:r>
              <a:rPr lang="ru-RU" sz="2400" dirty="0"/>
              <a:t> </a:t>
            </a:r>
            <a:r>
              <a:rPr lang="ru-RU" sz="2400" dirty="0" err="1"/>
              <a:t>berýän</a:t>
            </a:r>
            <a:r>
              <a:rPr lang="ru-RU" sz="2400" dirty="0"/>
              <a:t> </a:t>
            </a:r>
            <a:r>
              <a:rPr lang="ru-RU" sz="2400" dirty="0" err="1"/>
              <a:t>guramaçylyk</a:t>
            </a:r>
            <a:r>
              <a:rPr lang="ru-RU" sz="2400" dirty="0"/>
              <a:t> </a:t>
            </a:r>
            <a:r>
              <a:rPr lang="ru-RU" sz="2400" dirty="0" err="1"/>
              <a:t>işleriniň</a:t>
            </a:r>
            <a:r>
              <a:rPr lang="ru-RU" sz="2400" dirty="0"/>
              <a:t> </a:t>
            </a:r>
            <a:r>
              <a:rPr lang="ru-RU" sz="2400" dirty="0" err="1"/>
              <a:t>düzgünnamasyny</a:t>
            </a:r>
            <a:r>
              <a:rPr lang="ru-RU" sz="2400" dirty="0"/>
              <a:t> </a:t>
            </a:r>
            <a:r>
              <a:rPr lang="ru-RU" sz="2400" dirty="0" err="1"/>
              <a:t>işläp</a:t>
            </a:r>
            <a:r>
              <a:rPr lang="ru-RU" sz="2400" dirty="0"/>
              <a:t> </a:t>
            </a:r>
            <a:r>
              <a:rPr lang="ru-RU" sz="2400" dirty="0" err="1"/>
              <a:t>düzmek</a:t>
            </a:r>
            <a:r>
              <a:rPr lang="ru-RU" sz="2400" dirty="0"/>
              <a:t> </a:t>
            </a:r>
            <a:r>
              <a:rPr lang="ru-RU" sz="2400" dirty="0" err="1"/>
              <a:t>we</a:t>
            </a:r>
            <a:r>
              <a:rPr lang="ru-RU" sz="2400" dirty="0"/>
              <a:t> </a:t>
            </a:r>
            <a:r>
              <a:rPr lang="ru-RU" sz="2400" dirty="0" err="1"/>
              <a:t>olaryň</a:t>
            </a:r>
            <a:r>
              <a:rPr lang="ru-RU" sz="2400" dirty="0"/>
              <a:t> </a:t>
            </a:r>
            <a:r>
              <a:rPr lang="ru-RU" sz="2400" dirty="0" err="1"/>
              <a:t>ýerine</a:t>
            </a:r>
            <a:r>
              <a:rPr lang="ru-RU" sz="2400" dirty="0"/>
              <a:t> </a:t>
            </a:r>
            <a:r>
              <a:rPr lang="ru-RU" sz="2400" dirty="0" err="1"/>
              <a:t>ýetirilişine</a:t>
            </a:r>
            <a:r>
              <a:rPr lang="ru-RU" sz="2400" dirty="0"/>
              <a:t> </a:t>
            </a:r>
            <a:r>
              <a:rPr lang="ru-RU" sz="2400" dirty="0" err="1"/>
              <a:t>gözegçiligi</a:t>
            </a:r>
            <a:r>
              <a:rPr lang="ru-RU" sz="2400" dirty="0"/>
              <a:t> </a:t>
            </a:r>
            <a:r>
              <a:rPr lang="ru-RU" sz="2400" dirty="0" err="1"/>
              <a:t>alyp</a:t>
            </a:r>
            <a:r>
              <a:rPr lang="ru-RU" sz="2400" dirty="0"/>
              <a:t> </a:t>
            </a:r>
            <a:r>
              <a:rPr lang="ru-RU" sz="2400" dirty="0" err="1"/>
              <a:t>barmak</a:t>
            </a:r>
            <a:r>
              <a:rPr lang="ru-RU" sz="2400" dirty="0"/>
              <a:t>.</a:t>
            </a:r>
          </a:p>
          <a:p>
            <a:pPr lvl="0"/>
            <a:r>
              <a:rPr lang="tk-TM" sz="2400" dirty="0" smtClean="0"/>
              <a:t>       10. </a:t>
            </a:r>
            <a:r>
              <a:rPr lang="ru-RU" sz="2400" dirty="0" err="1" smtClean="0"/>
              <a:t>Gaz</a:t>
            </a:r>
            <a:r>
              <a:rPr lang="ru-RU" sz="2400" dirty="0" smtClean="0"/>
              <a:t> </a:t>
            </a:r>
            <a:r>
              <a:rPr lang="ru-RU" sz="2400" dirty="0" err="1"/>
              <a:t>hojalygynyň</a:t>
            </a:r>
            <a:r>
              <a:rPr lang="ru-RU" sz="2400" dirty="0"/>
              <a:t> </a:t>
            </a:r>
            <a:r>
              <a:rPr lang="ru-RU" sz="2400" dirty="0" err="1"/>
              <a:t>işini</a:t>
            </a:r>
            <a:r>
              <a:rPr lang="ru-RU" sz="2400" dirty="0"/>
              <a:t> </a:t>
            </a:r>
            <a:r>
              <a:rPr lang="ru-RU" sz="2400" dirty="0" err="1"/>
              <a:t>gyş</a:t>
            </a:r>
            <a:r>
              <a:rPr lang="ru-RU" sz="2400" dirty="0"/>
              <a:t> </a:t>
            </a:r>
            <a:r>
              <a:rPr lang="ru-RU" sz="2400" dirty="0" err="1"/>
              <a:t>möwsümine</a:t>
            </a:r>
            <a:r>
              <a:rPr lang="ru-RU" sz="2400" dirty="0"/>
              <a:t> </a:t>
            </a:r>
            <a:r>
              <a:rPr lang="ru-RU" sz="2400" dirty="0" err="1"/>
              <a:t>taýýarlamak</a:t>
            </a:r>
            <a:r>
              <a:rPr lang="ru-RU" sz="2400" dirty="0"/>
              <a:t> </a:t>
            </a:r>
            <a:r>
              <a:rPr lang="ru-RU" sz="2400" dirty="0" err="1"/>
              <a:t>we</a:t>
            </a:r>
            <a:r>
              <a:rPr lang="ru-RU" sz="2400" dirty="0"/>
              <a:t> </a:t>
            </a:r>
            <a:r>
              <a:rPr lang="ru-RU" sz="2400" dirty="0" err="1"/>
              <a:t>olaryň</a:t>
            </a:r>
            <a:r>
              <a:rPr lang="ru-RU" sz="2400" dirty="0"/>
              <a:t> </a:t>
            </a:r>
            <a:r>
              <a:rPr lang="ru-RU" sz="2400" dirty="0" err="1"/>
              <a:t>berjaý</a:t>
            </a:r>
            <a:r>
              <a:rPr lang="ru-RU" sz="2400" dirty="0"/>
              <a:t> </a:t>
            </a:r>
            <a:r>
              <a:rPr lang="ru-RU" sz="2400" dirty="0" err="1"/>
              <a:t>edilişine</a:t>
            </a:r>
            <a:r>
              <a:rPr lang="ru-RU" sz="2400" dirty="0"/>
              <a:t> </a:t>
            </a:r>
            <a:r>
              <a:rPr lang="ru-RU" sz="2400" dirty="0" err="1"/>
              <a:t>gözegçiligi</a:t>
            </a:r>
            <a:r>
              <a:rPr lang="ru-RU" sz="2400" dirty="0"/>
              <a:t> </a:t>
            </a:r>
            <a:r>
              <a:rPr lang="ru-RU" sz="2400" dirty="0" err="1"/>
              <a:t>alyp</a:t>
            </a:r>
            <a:r>
              <a:rPr lang="ru-RU" sz="2400" dirty="0"/>
              <a:t> </a:t>
            </a:r>
            <a:r>
              <a:rPr lang="ru-RU" sz="2400" dirty="0" err="1"/>
              <a:t>barmak</a:t>
            </a:r>
            <a:r>
              <a:rPr lang="ru-RU" sz="2400" dirty="0"/>
              <a:t>.</a:t>
            </a:r>
          </a:p>
          <a:p>
            <a:pPr lvl="0"/>
            <a:r>
              <a:rPr lang="tk-TM" sz="2400" dirty="0" smtClean="0"/>
              <a:t>       11.</a:t>
            </a:r>
            <a:r>
              <a:rPr lang="ru-RU" sz="2400" dirty="0" err="1" smtClean="0"/>
              <a:t>Gaz</a:t>
            </a:r>
            <a:r>
              <a:rPr lang="ru-RU" sz="2400" dirty="0" smtClean="0"/>
              <a:t> </a:t>
            </a:r>
            <a:r>
              <a:rPr lang="ru-RU" sz="2400" dirty="0" err="1"/>
              <a:t>hojalygynda</a:t>
            </a:r>
            <a:r>
              <a:rPr lang="ru-RU" sz="2400" dirty="0"/>
              <a:t> </a:t>
            </a:r>
            <a:r>
              <a:rPr lang="ru-RU" sz="2400" dirty="0" err="1"/>
              <a:t>işleri</a:t>
            </a:r>
            <a:r>
              <a:rPr lang="ru-RU" sz="2400" dirty="0"/>
              <a:t> </a:t>
            </a:r>
            <a:r>
              <a:rPr lang="ru-RU" sz="2400" dirty="0" err="1"/>
              <a:t>geçirmegiň</a:t>
            </a:r>
            <a:r>
              <a:rPr lang="ru-RU" sz="2400" dirty="0"/>
              <a:t> </a:t>
            </a:r>
            <a:r>
              <a:rPr lang="ru-RU" sz="2400" dirty="0" err="1"/>
              <a:t>döwrebap</a:t>
            </a:r>
            <a:r>
              <a:rPr lang="ru-RU" sz="2400" dirty="0"/>
              <a:t> </a:t>
            </a:r>
            <a:r>
              <a:rPr lang="ru-RU" sz="2400" dirty="0" err="1"/>
              <a:t>usullaryny</a:t>
            </a:r>
            <a:r>
              <a:rPr lang="ru-RU" sz="2400" dirty="0"/>
              <a:t> </a:t>
            </a:r>
            <a:r>
              <a:rPr lang="ru-RU" sz="2400" dirty="0" err="1"/>
              <a:t>özleşdirmek</a:t>
            </a:r>
            <a:r>
              <a:rPr lang="ru-RU" sz="2400" dirty="0"/>
              <a:t>, </a:t>
            </a:r>
            <a:r>
              <a:rPr lang="ru-RU" sz="2400" dirty="0" err="1"/>
              <a:t>döwrebap</a:t>
            </a:r>
            <a:r>
              <a:rPr lang="ru-RU" sz="2400" dirty="0"/>
              <a:t> </a:t>
            </a:r>
            <a:r>
              <a:rPr lang="ru-RU" sz="2400" dirty="0" err="1"/>
              <a:t>tehnika</a:t>
            </a:r>
            <a:r>
              <a:rPr lang="ru-RU" sz="2400" dirty="0"/>
              <a:t> </a:t>
            </a:r>
            <a:r>
              <a:rPr lang="ru-RU" sz="2400" dirty="0" err="1"/>
              <a:t>we</a:t>
            </a:r>
            <a:r>
              <a:rPr lang="ru-RU" sz="2400" dirty="0"/>
              <a:t> </a:t>
            </a:r>
            <a:r>
              <a:rPr lang="ru-RU" sz="2400" dirty="0" err="1"/>
              <a:t>tehnologiýa</a:t>
            </a:r>
            <a:r>
              <a:rPr lang="ru-RU" sz="2400" dirty="0"/>
              <a:t> </a:t>
            </a:r>
            <a:r>
              <a:rPr lang="ru-RU" sz="2400" dirty="0" err="1"/>
              <a:t>enjamlary</a:t>
            </a:r>
            <a:r>
              <a:rPr lang="ru-RU" sz="2400" dirty="0"/>
              <a:t> </a:t>
            </a:r>
            <a:r>
              <a:rPr lang="ru-RU" sz="2400" dirty="0" err="1"/>
              <a:t>bilen</a:t>
            </a:r>
            <a:r>
              <a:rPr lang="ru-RU" sz="2400" dirty="0"/>
              <a:t> </a:t>
            </a:r>
            <a:r>
              <a:rPr lang="ru-RU" sz="2400" dirty="0" err="1"/>
              <a:t>üpjünçiligi</a:t>
            </a:r>
            <a:r>
              <a:rPr lang="ru-RU" sz="2400" dirty="0"/>
              <a:t> </a:t>
            </a:r>
            <a:r>
              <a:rPr lang="ru-RU" sz="2400" dirty="0" err="1"/>
              <a:t>ýokarlandyrmak</a:t>
            </a:r>
            <a:r>
              <a:rPr lang="ru-RU" sz="2400" dirty="0"/>
              <a:t>, </a:t>
            </a:r>
            <a:r>
              <a:rPr lang="ru-RU" sz="2400" dirty="0" err="1"/>
              <a:t>işgärleriň</a:t>
            </a:r>
            <a:r>
              <a:rPr lang="ru-RU" sz="2400" dirty="0"/>
              <a:t> </a:t>
            </a:r>
            <a:r>
              <a:rPr lang="ru-RU" sz="2400" dirty="0" err="1"/>
              <a:t>hünär</a:t>
            </a:r>
            <a:r>
              <a:rPr lang="ru-RU" sz="2400" dirty="0"/>
              <a:t> </a:t>
            </a:r>
            <a:r>
              <a:rPr lang="ru-RU" sz="2400" dirty="0" err="1"/>
              <a:t>derejesini</a:t>
            </a:r>
            <a:r>
              <a:rPr lang="ru-RU" sz="2400" dirty="0"/>
              <a:t> </a:t>
            </a:r>
            <a:r>
              <a:rPr lang="ru-RU" sz="2400" dirty="0" err="1"/>
              <a:t>ýokarlandyrmak</a:t>
            </a:r>
            <a:r>
              <a:rPr lang="ru-RU" sz="2400" dirty="0"/>
              <a:t>. </a:t>
            </a:r>
            <a:r>
              <a:rPr lang="ru-RU" sz="2400" dirty="0" err="1"/>
              <a:t>hünärmen</a:t>
            </a:r>
            <a:r>
              <a:rPr lang="ru-RU" sz="2400" dirty="0"/>
              <a:t> </a:t>
            </a:r>
            <a:r>
              <a:rPr lang="ru-RU" sz="2400" dirty="0" err="1"/>
              <a:t>üpjünçiligini</a:t>
            </a:r>
            <a:r>
              <a:rPr lang="ru-RU" sz="2400" dirty="0"/>
              <a:t> </a:t>
            </a:r>
            <a:r>
              <a:rPr lang="ru-RU" sz="2400" dirty="0" err="1"/>
              <a:t>berjaý</a:t>
            </a:r>
            <a:r>
              <a:rPr lang="ru-RU" sz="2400" dirty="0"/>
              <a:t> </a:t>
            </a:r>
            <a:r>
              <a:rPr lang="ru-RU" sz="2400" dirty="0" err="1"/>
              <a:t>etmek</a:t>
            </a:r>
            <a:r>
              <a:rPr lang="ru-RU" sz="2400" dirty="0"/>
              <a:t>.</a:t>
            </a:r>
          </a:p>
          <a:p>
            <a:pPr lvl="0"/>
            <a:r>
              <a:rPr lang="tk-TM" sz="2400" dirty="0" smtClean="0"/>
              <a:t>       12.</a:t>
            </a:r>
            <a:r>
              <a:rPr lang="ru-RU" sz="2400" dirty="0" err="1" smtClean="0"/>
              <a:t>Gullugyň</a:t>
            </a:r>
            <a:r>
              <a:rPr lang="ru-RU" sz="2400" dirty="0" smtClean="0"/>
              <a:t> </a:t>
            </a:r>
            <a:r>
              <a:rPr lang="ru-RU" sz="2400" dirty="0" err="1"/>
              <a:t>kadaly</a:t>
            </a:r>
            <a:r>
              <a:rPr lang="ru-RU" sz="2400" dirty="0"/>
              <a:t> </a:t>
            </a:r>
            <a:r>
              <a:rPr lang="ru-RU" sz="2400" dirty="0" err="1"/>
              <a:t>iş</a:t>
            </a:r>
            <a:r>
              <a:rPr lang="ru-RU" sz="2400" dirty="0"/>
              <a:t> </a:t>
            </a:r>
            <a:r>
              <a:rPr lang="ru-RU" sz="2400" dirty="0" err="1"/>
              <a:t>hadysasyny</a:t>
            </a:r>
            <a:r>
              <a:rPr lang="ru-RU" sz="2400" dirty="0"/>
              <a:t> </a:t>
            </a:r>
            <a:r>
              <a:rPr lang="ru-RU" sz="2400" dirty="0" err="1"/>
              <a:t>üpjün</a:t>
            </a:r>
            <a:r>
              <a:rPr lang="ru-RU" sz="2400" dirty="0"/>
              <a:t> </a:t>
            </a:r>
            <a:r>
              <a:rPr lang="ru-RU" sz="2400" dirty="0" err="1"/>
              <a:t>etmek</a:t>
            </a:r>
            <a:r>
              <a:rPr lang="ru-RU" sz="2400" dirty="0"/>
              <a:t> </a:t>
            </a:r>
            <a:r>
              <a:rPr lang="ru-RU" sz="2400" dirty="0" err="1"/>
              <a:t>üçin</a:t>
            </a:r>
            <a:r>
              <a:rPr lang="ru-RU" sz="2400" dirty="0"/>
              <a:t> </a:t>
            </a:r>
            <a:r>
              <a:rPr lang="ru-RU" sz="2400" dirty="0" err="1"/>
              <a:t>material-tehniki</a:t>
            </a:r>
            <a:r>
              <a:rPr lang="ru-RU" sz="2400" dirty="0"/>
              <a:t> </a:t>
            </a:r>
            <a:r>
              <a:rPr lang="ru-RU" sz="2400" dirty="0" err="1"/>
              <a:t>serişdeleriň</a:t>
            </a:r>
            <a:r>
              <a:rPr lang="ru-RU" sz="2400" dirty="0"/>
              <a:t> </a:t>
            </a:r>
            <a:r>
              <a:rPr lang="ru-RU" sz="2400" dirty="0" err="1"/>
              <a:t>we</a:t>
            </a:r>
            <a:r>
              <a:rPr lang="ru-RU" sz="2400" dirty="0"/>
              <a:t> </a:t>
            </a:r>
            <a:r>
              <a:rPr lang="ru-RU" sz="2400" dirty="0" err="1"/>
              <a:t>enjamlaryň</a:t>
            </a:r>
            <a:r>
              <a:rPr lang="ru-RU" sz="2400" dirty="0"/>
              <a:t> </a:t>
            </a:r>
            <a:r>
              <a:rPr lang="ru-RU" sz="2400" dirty="0" err="1"/>
              <a:t>zerurlygyny</a:t>
            </a:r>
            <a:r>
              <a:rPr lang="ru-RU" sz="2400" dirty="0"/>
              <a:t> </a:t>
            </a:r>
            <a:r>
              <a:rPr lang="ru-RU" sz="2400" dirty="0" err="1"/>
              <a:t>anyklamak</a:t>
            </a:r>
            <a:r>
              <a:rPr lang="ru-RU" sz="2400" dirty="0"/>
              <a:t> </a:t>
            </a:r>
            <a:r>
              <a:rPr lang="ru-RU" sz="2400" dirty="0" err="1"/>
              <a:t>we</a:t>
            </a:r>
            <a:r>
              <a:rPr lang="ru-RU" sz="2400" dirty="0"/>
              <a:t> </a:t>
            </a:r>
            <a:r>
              <a:rPr lang="ru-RU" sz="2400" dirty="0" err="1"/>
              <a:t>ýyllyk</a:t>
            </a:r>
            <a:r>
              <a:rPr lang="ru-RU" sz="2400" dirty="0"/>
              <a:t> </a:t>
            </a:r>
            <a:r>
              <a:rPr lang="ru-RU" sz="2400" dirty="0" err="1"/>
              <a:t>talapnamalary</a:t>
            </a:r>
            <a:r>
              <a:rPr lang="ru-RU" sz="2400" dirty="0"/>
              <a:t> </a:t>
            </a:r>
            <a:r>
              <a:rPr lang="ru-RU" sz="2400" dirty="0" err="1"/>
              <a:t>düzmek</a:t>
            </a:r>
            <a:r>
              <a:rPr lang="ru-RU" sz="2400" dirty="0"/>
              <a:t>.</a:t>
            </a:r>
          </a:p>
          <a:p>
            <a:pPr lvl="0"/>
            <a:r>
              <a:rPr lang="ru-RU" sz="2400" dirty="0" smtClean="0"/>
              <a:t>.</a:t>
            </a:r>
            <a:endParaRPr lang="ru-RU" sz="2400" dirty="0"/>
          </a:p>
          <a:p>
            <a:pPr marL="342900" lvl="0" indent="-342900" algn="just">
              <a:spcAft>
                <a:spcPts val="0"/>
              </a:spcAft>
              <a:buClr>
                <a:srgbClr val="000000"/>
              </a:buClr>
              <a:buSzPts val="1400"/>
              <a:buFont typeface="+mj-lt"/>
              <a:buAutoNum type="arabicPeriod"/>
              <a:tabLst>
                <a:tab pos="630555" algn="l"/>
              </a:tabLst>
            </a:pPr>
            <a:endParaRPr lang="ru-RU" sz="1400" u="none" strike="noStrike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380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7650" y="0"/>
            <a:ext cx="113919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2.Gaz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üpjünçilik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ulgamynda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işleriň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ýola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goýulyşy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9400" algn="just">
              <a:spcAft>
                <a:spcPts val="0"/>
              </a:spcAft>
            </a:pP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üpjünçilik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ulgamyna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gazgeçirijiler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desgalar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degişli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bolup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olarda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ilatly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merkezlere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bölünip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ýola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goýulýar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üpjünçilikmunuň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özi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ilatyň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sanyna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baglylykda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taslama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işleri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amala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aşyrylýar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Şäher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üpjünçilik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ulgamynda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şäher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ilatyny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üpjün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etmek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şäheriň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bitewi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meýdany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şäherçelere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bölünip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şol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bölünmek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esasynda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gazgeçirijileriň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taslamalary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düzülýär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Şol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düzülen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taslamalara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şäherçedäki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senagat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kärhanalary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ýaşaýyş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jaýlar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desgalary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doly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hasaba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alynýar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Ilatly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ýerlerde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gazgeçirijilerde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gazyň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akymy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pes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hem-de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orta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basyşda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saklanylýar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üpjünçilik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ulgamynda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ýola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goýlanda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gulluga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degişli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aýratyn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düzgünnama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düzülip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şol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düzgünnama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üpjünçilik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ulgamynyň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başlygy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hem-de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şol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edarakärhananyň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kärdeşler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arkalaşygy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guramasy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tarapyndan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tassyklanylýar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Gazgeçirijide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pes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basyşly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geçiriji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0-3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kg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çenli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orta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basyşly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gazgeçirijilerde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3-6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kg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çenli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saklanýar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Tassyklanan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düzgünnama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laýyklykda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bölümiň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umumy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ýerine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ýetirmeli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işleri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bölümiň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wezipesi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üpjün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edýän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ugurlary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bölümiň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dolandyryş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ugry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hukuklary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jogapkärçiligi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göz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öňünde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tutulýar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859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0050" y="197346"/>
            <a:ext cx="113538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92100" algn="just">
              <a:spcAft>
                <a:spcPts val="0"/>
              </a:spcAft>
            </a:pP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Esasy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wezipeleri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Gazgeçirijiler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desgalar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gullugunyň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esasy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wezipelerine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sarp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edijilere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üznüksiz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bermek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boýunça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degişli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ýerine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ýetirmek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ýerasty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ýerüsti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gazgeçirijileri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olardaky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desgalary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howpsuz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abat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saklamak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arkaly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ulanmagy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üpjün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etmek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gurnamak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degişlidir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Ýerasty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gazgeçirijiler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çekilende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olaryň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howpsuzlygyny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üpjün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etmek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maksady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daşky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agram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täsiriň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ýok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ýerinde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0,5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metrden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0,8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metre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çenli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çuňlukda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awtomobil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ulgamlaryň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gatnawly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ýerlerinde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metrden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1,5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metre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çenli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çuňlukda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demir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ýoluň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aşagyndan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geçirilende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1,5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metrden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metr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çuňluga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çenli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çäkden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geçirilýär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Ýerasty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gazgeçirijiler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tranşeýa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salynmazdan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ozal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turbanyň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daşky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üsti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mazut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ergini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doly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örtülip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onuň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üstünden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gatdan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ybarat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galyňlykda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izolýasiýa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materialy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örtülýär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Bulardan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başga-da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turbalarda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kebşirleme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arkaly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birikmeler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amala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aşyrylan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bolsa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tranşeýa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taşlanmazdan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ozal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niýetlenen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basyşdan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has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ýokary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basyş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berlip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synagdan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geçirilýär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ýagdaýda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turba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geçirijiniň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tarapy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baglanylyp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beýleki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tarapyndan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gysylan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howanyň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berilmegi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arkaly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basyş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döredilýär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döredilen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basyş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manometr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arkaly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ölçenilýär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ýagdaýda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syzma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ýüze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çykmasa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taýýarlanan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turba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niýetlenen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gazgeçirijä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birikdirilýär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Ýöne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gazgeçirijiniň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ýatýan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tranşeýasy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gije-gündizden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görnülýär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544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0"/>
            <a:ext cx="11544300" cy="6766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168275" algn="l"/>
              </a:tabLs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3.Ýurduň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gaz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üpjünçiliginiň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ähli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umumy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ähmiýeti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266700"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Türkmenistan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tebigy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baý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döwlet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hökmünde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dünýäde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meşhurlyga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eýedir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Ýurdumyzy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tutuşlaýyn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üpjün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etmek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döwlet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derejesinde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amala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aşyrylýar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Ýurdumyzyň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ähli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künjegi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ýylyň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tutuş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dowamynda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mawy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ýangyç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üpjün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edilýär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Munuň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özi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ýurdumyzyň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ekologiýa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şertleriniň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gowulaşmagyna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çöllermiziň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tokaýlaşmagyna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özüniň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oňyn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täsirini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ýetirýär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Bulardan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başga-da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halky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ýol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söküp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gyşa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odun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çöplemek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aladasyndan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dyndardy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Munuň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özi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hormatly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Prezidentimiziň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halk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hakyndaky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aladalaryndan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nyşandyr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Ýurdy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doly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derejede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gazlaşdyrmagyň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netijesinde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birnäçe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maksatly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kärhanalar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hyzmat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gulluklary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döreýär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bolsa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halky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orunlary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bellibir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derejede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üpjün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etmäge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mümkinçilik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üpjünçiligi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ýurdumyzy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senagatlaşdyrmaga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täze-täze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önümçilikleriň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girizilmegine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özüniň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oňyn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täsirini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ýetirýär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Türkmenistanyň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baý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tebigy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ýataklary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diňe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ýurdumyzyň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içinde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peýdalanylman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eýsem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daşary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döwletlere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iberilýär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Muňa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«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Türkmenistan-Merkez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», «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Türkmenistan-Eýran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 1-2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şahasy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«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Türkmenistan-Hytaý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geçirijileri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boýunça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hyzmatdaşlygyň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ýola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goýulmagy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şaýatlyk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Tebigy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gaýtadan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işleýän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zawodlaryň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ýurdumyzda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gurlup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ulanylmaga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tabşyrylmagy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ugurda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senagat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düzümleriniň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döreýändigini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beýan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Täze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senagat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düzümi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himiýa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senagatynyň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döremegi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ugry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ösdürmekde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amala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aşyrylanlygyna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şaýatlyk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100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6700" y="197346"/>
            <a:ext cx="1160145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66700" algn="just">
              <a:spcAft>
                <a:spcPts val="0"/>
              </a:spcAft>
            </a:pP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Gyýanlyda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täze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himiýa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zawodynyň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gurulmagy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geljekde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zawodda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öndüriljek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polietilendir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polipropileniň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täze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senagat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kärhanalary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çig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bolup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hyzmat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etjekdigi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ýurdumyzy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senagatlaşdyrmakda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ýurdy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gazlaşdyrmagyň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möhüm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ähmiýete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eýedigini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açyk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görkezýär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04800" algn="just">
              <a:spcAft>
                <a:spcPts val="0"/>
              </a:spcAft>
            </a:pP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Yurdumyzyň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çäginden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ýokary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basyşly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geçirjiniň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çekilmegi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ýurdy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gazlaşdyrmakda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möhüm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meseleleri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çözmäge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mümkinçilik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döredýär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Ýurdy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gazlaşdyrmakda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ilki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taslama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alnyp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barylýar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Şäheri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gazlaşdyrmak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maksadyndan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ugur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alyp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taslama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amala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aşyrylanda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taslama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düzülende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şäherlerde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ilatyň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gürligi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şäheri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ösdürmegiň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geljekki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maksatnamasyndan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ugur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alyp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şäheriň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tutuş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meýdany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kiçi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etrapçalara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bölünişi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öňünde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tutulmalydyr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Taslama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amala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aşyrylanda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şol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etrapçada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geljekde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guruljak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senagat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kärhanalary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olarda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tebigy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ulanmaklygyň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maksimal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mümkinçilikleri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öňünde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tutulýar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Diňe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senagat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düzümi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öňünde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tutulman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eýsem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täze-täze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ýaşaýyş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jaýlaryň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gurulmagy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taslama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amala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aşyrylanda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hasaba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alynýar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Taslama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işlerinde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howpsuz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ulanmagyň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öňdebaryjy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usullary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ulanylýar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Taslamada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ýyladyş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maksatly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gazan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desgalarynyň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sanyna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baglylykda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gaz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paýlaýjylar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göz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öňünde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tutulýar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Gaz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paýlaýjylar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ýyladyş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maksatly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gazan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desgalarynda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şkaf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görnüşinde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ulanylýar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6522254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</TotalTime>
  <Words>1230</Words>
  <Application>Microsoft Office PowerPoint</Application>
  <PresentationFormat>Широкоэкранный</PresentationFormat>
  <Paragraphs>29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Times New Roman</vt:lpstr>
      <vt:lpstr>Ретро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Lenovo</cp:lastModifiedBy>
  <cp:revision>1</cp:revision>
  <dcterms:created xsi:type="dcterms:W3CDTF">2021-03-17T13:55:12Z</dcterms:created>
  <dcterms:modified xsi:type="dcterms:W3CDTF">2021-03-17T14:03:53Z</dcterms:modified>
</cp:coreProperties>
</file>