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84" y="13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6A656-0EB9-4A29-A6FE-46D9A01AB652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A2D98359-DA5A-4CCA-B51A-85A212C678C5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4970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6A656-0EB9-4A29-A6FE-46D9A01AB652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98359-DA5A-4CCA-B51A-85A212C678C5}" type="slidenum">
              <a:rPr lang="ru-RU" smtClean="0"/>
              <a:t>‹#›</a:t>
            </a:fld>
            <a:endParaRPr lang="ru-R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8731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6A656-0EB9-4A29-A6FE-46D9A01AB652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98359-DA5A-4CCA-B51A-85A212C678C5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9918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6A656-0EB9-4A29-A6FE-46D9A01AB652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98359-DA5A-4CCA-B51A-85A212C678C5}" type="slidenum">
              <a:rPr lang="ru-RU" smtClean="0"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956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6A656-0EB9-4A29-A6FE-46D9A01AB652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98359-DA5A-4CCA-B51A-85A212C678C5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5319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6A656-0EB9-4A29-A6FE-46D9A01AB652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98359-DA5A-4CCA-B51A-85A212C678C5}" type="slidenum">
              <a:rPr lang="ru-RU" smtClean="0"/>
              <a:t>‹#›</a:t>
            </a:fld>
            <a:endParaRPr lang="ru-R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1677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6A656-0EB9-4A29-A6FE-46D9A01AB652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98359-DA5A-4CCA-B51A-85A212C678C5}" type="slidenum">
              <a:rPr lang="ru-RU" smtClean="0"/>
              <a:t>‹#›</a:t>
            </a:fld>
            <a:endParaRPr lang="ru-R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0729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6A656-0EB9-4A29-A6FE-46D9A01AB652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98359-DA5A-4CCA-B51A-85A212C678C5}" type="slidenum">
              <a:rPr lang="ru-RU" smtClean="0"/>
              <a:t>‹#›</a:t>
            </a:fld>
            <a:endParaRPr lang="ru-R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8428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6A656-0EB9-4A29-A6FE-46D9A01AB652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98359-DA5A-4CCA-B51A-85A212C678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325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6A656-0EB9-4A29-A6FE-46D9A01AB652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98359-DA5A-4CCA-B51A-85A212C678C5}" type="slidenum">
              <a:rPr lang="ru-RU" smtClean="0"/>
              <a:t>‹#›</a:t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9067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FFA6A656-0EB9-4A29-A6FE-46D9A01AB652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98359-DA5A-4CCA-B51A-85A212C678C5}" type="slidenum">
              <a:rPr lang="ru-RU" smtClean="0"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4052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6A656-0EB9-4A29-A6FE-46D9A01AB652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A2D98359-DA5A-4CCA-B51A-85A212C678C5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5606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0100" y="703044"/>
            <a:ext cx="9963150" cy="3780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  <a:tabLst>
                <a:tab pos="779145" algn="l"/>
              </a:tabLst>
            </a:pPr>
            <a:r>
              <a:rPr lang="ru-RU" sz="32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12-nji </a:t>
            </a:r>
            <a:r>
              <a:rPr lang="ru-RU" sz="3200" b="1" u="sng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tema</a:t>
            </a:r>
            <a:r>
              <a:rPr lang="ru-RU" sz="3200" b="1" u="sng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tk-TM" sz="3200" b="1" u="sng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Önümçilik</a:t>
            </a:r>
            <a:r>
              <a:rPr 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kärhanasynda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abatlaýyş-bejeriş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işi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ýeriniň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zerurlygy</a:t>
            </a:r>
            <a:endParaRPr lang="tk-TM" sz="3200" b="1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779145" algn="l"/>
              </a:tabLst>
            </a:pPr>
            <a:r>
              <a:rPr lang="tk-TM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k-TM" sz="32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Meýilnama: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779145" algn="l"/>
              </a:tabLst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1.Ýurdumyzyň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senagat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kärhanalarynda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ulanylýan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tehnologiýalar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779145" algn="l"/>
              </a:tabLst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2.Ýurdumyzdaky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hereket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abatlaýyş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edara-kärhanalar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168275" algn="l"/>
              </a:tabLst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3.Önümçilikdäki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kömekçi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edaralar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854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1450" y="466828"/>
            <a:ext cx="11639550" cy="4862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779145" algn="l"/>
              </a:tabLst>
            </a:pPr>
            <a:r>
              <a:rPr lang="ru-RU" sz="28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1.Ýurdumyzyň </a:t>
            </a:r>
            <a:r>
              <a:rPr lang="ru-RU" sz="28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senagat</a:t>
            </a:r>
            <a:r>
              <a:rPr lang="ru-RU" sz="28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kärhanalarynda</a:t>
            </a:r>
            <a:r>
              <a:rPr lang="ru-RU" sz="28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ulanylýan</a:t>
            </a:r>
            <a:r>
              <a:rPr lang="ru-RU" sz="28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tehnologiýalar</a:t>
            </a:r>
            <a:endParaRPr lang="ru-RU" sz="2800" u="sng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266700" algn="just">
              <a:spcAft>
                <a:spcPts val="0"/>
              </a:spcAft>
            </a:pP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Ýurdumyzyň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senagat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kärhanalarynda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öndürmekde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çylşyrymly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hadysalary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amala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aşyrýan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dünýäniň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ösen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döwletlerinde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öndürilen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ösen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tehnologiýa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maşynlary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enjamlary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ulanylýar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ösen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tehnologiýa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maşynlary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köplenç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halatda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awtomatlaşdyrylan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ulgam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boýunça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dolandyrylýar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çylşyrymly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hadysalary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amala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aşyrýan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maşynlara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hyzmaty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ýola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goýmak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olary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öz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wagtynda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abatlamak-bejermek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abatlaýyş-bejeriş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bölümi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tarapyndan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alnyp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barylýar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Abatlaýyş-bejeriş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bölüminiň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pudakda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aýry-aýry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usullary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ulanmak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arkaly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ýola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goýulýar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Nebit-gaz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pudagynda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turbageçirij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ileriň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uzaboýunda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hyzmatlary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amala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aşyrmak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maksady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göçme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usuldaky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abatlaýyş-bejeriş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bölümleri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hereket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edýär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060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350" y="191883"/>
            <a:ext cx="11830050" cy="5658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779145" algn="l"/>
              </a:tabLst>
            </a:pPr>
            <a:r>
              <a:rPr lang="ru-RU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2.Ýurdumyzdaky </a:t>
            </a:r>
            <a:r>
              <a:rPr lang="ru-RU" sz="24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hereket</a:t>
            </a:r>
            <a:r>
              <a:rPr lang="ru-RU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edýän</a:t>
            </a:r>
            <a:r>
              <a:rPr lang="ru-RU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abatlaýyş</a:t>
            </a:r>
            <a:r>
              <a:rPr lang="ru-RU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edara-kärhanalar</a:t>
            </a:r>
            <a:endParaRPr lang="ru-RU" sz="2400" u="sng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66700" algn="just">
              <a:spcAft>
                <a:spcPts val="0"/>
              </a:spcAft>
            </a:pP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Olarda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ýörite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awtomobiller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bolup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abatlaýyş-bejeriş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işlerini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alyp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barmaga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niýetlenen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enjamlar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enjamlaşdyrylýar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brigada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usulynda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brigadanyň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çäklendirilen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hyzmat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ediş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meýdany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özlerine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berkidilen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çäklendirilen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araçäkde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turbageçirijilere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edil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şonuň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ýaly-da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tmbageçirijileriň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ugrunda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ýerleşen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gazkom-pressor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stansiýalaryna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gaztrubina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desgalaryna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nasos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merkezlerine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hyzmat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etmek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abatlaýyş-bejeriş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işlerini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alyp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barýarlar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Energetika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pudagynda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ýöriteleşdirilen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«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Türkmenenergoabatlaýyş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birleşigi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bolup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birleşigi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tarapyndan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energetika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pudagyna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degişli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tranformatorlar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beýleki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enjamlardyr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desgalarda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abatlaýyş-bejeriş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ýetirilýär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Bulardan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başga-da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ýurdumyzdaky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elektrik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stansiýalarynda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«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Türkmenenergoabatlaýyş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bölüminiň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bölümçeleri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ýerleşip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ýeňil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abatlaýyş-bejeriş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işlerini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ýetirýärler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Çig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gaýtadan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işläp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taýýar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görnüşine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getirýän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ýurdumyzyň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senagat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pudagyna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degişli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kärhanalarynyň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özünde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abatlaýyş-bejeriş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bölümleri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hereket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Munuň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özi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önümçilikdäki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tehnologiýa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maşynlarynyň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takyk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işlemegi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önümçilikdäki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bökdençligiň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aradan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aýrylmagy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zerurdyr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749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0500" y="257592"/>
            <a:ext cx="11658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 algn="just">
              <a:spcAft>
                <a:spcPts val="0"/>
              </a:spcAft>
            </a:pPr>
            <a:r>
              <a:rPr lang="tk-TM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  <a:r>
              <a:rPr lang="ru-RU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Önümçilikde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hereket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edýän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abatlaýyş-bejeriş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bölümlerinde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energoabatlaýyş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suw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üpjünçilik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ulgamyny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abatlaýyş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tehnologiýa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maşynlaryny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abatlaýyş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beýleki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ýerine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ýetirilýär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Şonuň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kärhanasynda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tokarçylyk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deşme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işlerini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ýerine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ýetirýän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stanoklar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hem-de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kebşirleme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ýylmama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işlerini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amala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aşyrýan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enjamlar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bolmalydyr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stanoklardyr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enjamlaryň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kömegi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hatardan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çykan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maşynlarynyň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enjamlary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abatlanýar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Käbir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halatda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ulanylýan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tehnologiýa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maşynlarynyň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hatardan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çykan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enjamlaryny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maşynlary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öndürýän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döwlete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degişli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zawoda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buýranyňda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enjam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gelinçä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wagt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örän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geçýär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bolsa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ykdysady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taýdan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örän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bähbitsizdir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Bulardan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başga-da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birnäçe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ýitgilere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getirýär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ykdysady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bähbitsizligi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ýitgileri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aradan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aýyrmakda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abatlaýyş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kärhanasynyň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bolmagy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örän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zerurdyr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833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50" y="49165"/>
            <a:ext cx="11582400" cy="6154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168275" algn="l"/>
              </a:tabLst>
            </a:pPr>
            <a:r>
              <a:rPr lang="ru-RU" sz="28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3.Önümçilikdäki </a:t>
            </a:r>
            <a:r>
              <a:rPr lang="ru-RU" sz="28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kömekçi</a:t>
            </a:r>
            <a:r>
              <a:rPr lang="ru-RU" sz="28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edaralar</a:t>
            </a:r>
            <a:endParaRPr lang="ru-RU" sz="2800" u="sng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266700" algn="just">
              <a:spcAft>
                <a:spcPts val="0"/>
              </a:spcAft>
            </a:pP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Tehnologiýa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maşynlarynyň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hatardan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çykan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ülüşleri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tokarçylyk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stanogynda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täzeden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taýýarlanyp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ýylmaýjy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enjamda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ýylmanandan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tehnologiýa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maşynyna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oturdylanda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öndüriji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zawoddan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buýurma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esasynda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taýýarlatmaga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harçlanýan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wagt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deňeşdireniňde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örän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az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wagt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harçlanýar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17500" algn="just">
              <a:spcAft>
                <a:spcPts val="0"/>
              </a:spcAft>
            </a:pP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Edil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şonuň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ýaly-da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ykdysady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bähbitsizlik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tarapdan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seredeniňdede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çözgüt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takyk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derejä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eýedir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Abatlaýyş-bejeriş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bölüminiň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işini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ýola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goýmakda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diňe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bölümi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zerur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enjamlardyr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materiallar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üpjün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etmek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däl-de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bölümde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çekýän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işçi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güýjüne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çekýän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zähmetine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tölemeklik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hökmandyr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Munda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Türkmenistanyň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kodeksiniň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esasynda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önümçilikdäki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ortaça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çykýan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hakyndan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ugur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alyp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olara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zähmet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haky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tölenýär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Umuman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abatlaýyşbejeriş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bölümi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kömekçi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bölüm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hasap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edilýär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Kömekçi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bölümler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bölümi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deňeşdireniňde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ýerine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ýetirýän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işleri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boýunça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tapawutlanýarlar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83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8150" y="381260"/>
            <a:ext cx="11163300" cy="55593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17500" algn="just">
              <a:spcAft>
                <a:spcPts val="0"/>
              </a:spcAft>
            </a:pP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bölümi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gönüden-göni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öndürmek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işleri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meşgullanýan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bolsa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kömekçi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bölümler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niýetlenen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ugry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boýunça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işleri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ýerine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ýetirýärler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Abatlaýyş-bejeriş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bölümi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niýetleniş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ugry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boýunça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abatlama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işlerini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ýerine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ýetirýär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Abatlaýyş-bejeriş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bölümi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köplenç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halatda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önümçilikdäki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hojalyk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işleri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meşgullanýan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edara-kärhananyň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hojalyk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işleri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boýunça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orunbasarynyň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garamagyna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degişlidir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Abatlaýyş-bejeriş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bölümi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önümçilikdäki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tehnologiýa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maşynlarynda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abatlaýyş-bejeriş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işlerini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ýerine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ýetirmek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hatarda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önümçilikdäki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awtomobil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ulaglary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abatlamak-bejermek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işlerini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alyp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barýarlar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nukdaý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nazardan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önümçilikdäki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yükleri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daşaýan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zerur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işleri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ýerine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ýetirýän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awtomobil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ulaglarynyň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bökdençsiz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işlemegi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abatlaýyş-bejeriş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işlerini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ýerine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ýetirýän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bölümiň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bolmagy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zerurdyr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87438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TM10001114[[fn=Галерея]]</Template>
  <TotalTime>5</TotalTime>
  <Words>579</Words>
  <Application>Microsoft Office PowerPoint</Application>
  <PresentationFormat>Широкоэкранный</PresentationFormat>
  <Paragraphs>15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Gill Sans MT</vt:lpstr>
      <vt:lpstr>Times New Roman</vt:lpstr>
      <vt:lpstr>Gallery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1</cp:revision>
  <dcterms:created xsi:type="dcterms:W3CDTF">2021-03-17T13:49:34Z</dcterms:created>
  <dcterms:modified xsi:type="dcterms:W3CDTF">2021-03-17T13:54:47Z</dcterms:modified>
</cp:coreProperties>
</file>