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973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3896"/>
            <a:ext cx="878497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747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928992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99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55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82" y="116632"/>
            <a:ext cx="8784976" cy="688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30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6" y="116632"/>
            <a:ext cx="8964488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8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15" y="116633"/>
            <a:ext cx="87849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11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40960" cy="665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246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36" y="188640"/>
            <a:ext cx="864096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6616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2020-11-20T06:20:23Z</dcterms:created>
  <dcterms:modified xsi:type="dcterms:W3CDTF">2021-04-06T04:52:52Z</dcterms:modified>
</cp:coreProperties>
</file>