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0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1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73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60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26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7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15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1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5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8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7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0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6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8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1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6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9E2ED2-784E-432F-8A7E-21125BD059E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590B1-0162-4B60-B2F6-CF2616283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92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dirty="0" err="1" smtClean="0">
                <a:latin typeface="Algerian" panose="04020705040A02060702" pitchFamily="82" charset="0"/>
              </a:rPr>
              <a:t>Suw</a:t>
            </a:r>
            <a:r>
              <a:rPr lang="en-US" sz="11500" dirty="0" smtClean="0">
                <a:latin typeface="Algerian" panose="04020705040A02060702" pitchFamily="82" charset="0"/>
              </a:rPr>
              <a:t> </a:t>
            </a:r>
            <a:r>
              <a:rPr lang="en-US" sz="11500" dirty="0" err="1" smtClean="0">
                <a:latin typeface="Algerian" panose="04020705040A02060702" pitchFamily="82" charset="0"/>
              </a:rPr>
              <a:t>yasaysyn</a:t>
            </a:r>
            <a:r>
              <a:rPr lang="en-US" sz="11500" dirty="0" smtClean="0">
                <a:latin typeface="Algerian" panose="04020705040A02060702" pitchFamily="82" charset="0"/>
              </a:rPr>
              <a:t> </a:t>
            </a:r>
            <a:r>
              <a:rPr lang="en-US" sz="11500" dirty="0" err="1" smtClean="0">
                <a:latin typeface="Algerian" panose="04020705040A02060702" pitchFamily="82" charset="0"/>
              </a:rPr>
              <a:t>gozbasy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354309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1255595"/>
            <a:ext cx="9880979" cy="4708478"/>
          </a:xfrm>
        </p:spPr>
      </p:pic>
    </p:spTree>
    <p:extLst>
      <p:ext uri="{BB962C8B-B14F-4D97-AF65-F5344CB8AC3E}">
        <p14:creationId xmlns:p14="http://schemas.microsoft.com/office/powerpoint/2010/main" val="3276550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1214651"/>
            <a:ext cx="9894627" cy="5268036"/>
          </a:xfrm>
        </p:spPr>
      </p:pic>
    </p:spTree>
    <p:extLst>
      <p:ext uri="{BB962C8B-B14F-4D97-AF65-F5344CB8AC3E}">
        <p14:creationId xmlns:p14="http://schemas.microsoft.com/office/powerpoint/2010/main" val="2061745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214651"/>
            <a:ext cx="10508775" cy="5349922"/>
          </a:xfrm>
        </p:spPr>
      </p:pic>
    </p:spTree>
    <p:extLst>
      <p:ext uri="{BB962C8B-B14F-4D97-AF65-F5344CB8AC3E}">
        <p14:creationId xmlns:p14="http://schemas.microsoft.com/office/powerpoint/2010/main" val="3949158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9" y="1255594"/>
            <a:ext cx="10044751" cy="5199797"/>
          </a:xfrm>
        </p:spPr>
      </p:pic>
    </p:spTree>
    <p:extLst>
      <p:ext uri="{BB962C8B-B14F-4D97-AF65-F5344CB8AC3E}">
        <p14:creationId xmlns:p14="http://schemas.microsoft.com/office/powerpoint/2010/main" val="368787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1160060"/>
            <a:ext cx="10031105" cy="5076967"/>
          </a:xfrm>
        </p:spPr>
      </p:pic>
    </p:spTree>
    <p:extLst>
      <p:ext uri="{BB962C8B-B14F-4D97-AF65-F5344CB8AC3E}">
        <p14:creationId xmlns:p14="http://schemas.microsoft.com/office/powerpoint/2010/main" val="286449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1214650"/>
            <a:ext cx="10249468" cy="5049671"/>
          </a:xfrm>
        </p:spPr>
      </p:pic>
    </p:spTree>
    <p:extLst>
      <p:ext uri="{BB962C8B-B14F-4D97-AF65-F5344CB8AC3E}">
        <p14:creationId xmlns:p14="http://schemas.microsoft.com/office/powerpoint/2010/main" val="1311359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1173707"/>
            <a:ext cx="10495127" cy="5131559"/>
          </a:xfrm>
        </p:spPr>
      </p:pic>
    </p:spTree>
    <p:extLst>
      <p:ext uri="{BB962C8B-B14F-4D97-AF65-F5344CB8AC3E}">
        <p14:creationId xmlns:p14="http://schemas.microsoft.com/office/powerpoint/2010/main" val="1817628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1255594"/>
            <a:ext cx="10672550" cy="5076966"/>
          </a:xfrm>
        </p:spPr>
      </p:pic>
    </p:spTree>
    <p:extLst>
      <p:ext uri="{BB962C8B-B14F-4D97-AF65-F5344CB8AC3E}">
        <p14:creationId xmlns:p14="http://schemas.microsoft.com/office/powerpoint/2010/main" val="2696197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1" y="1337482"/>
            <a:ext cx="10931856" cy="4954136"/>
          </a:xfrm>
        </p:spPr>
      </p:pic>
    </p:spTree>
    <p:extLst>
      <p:ext uri="{BB962C8B-B14F-4D97-AF65-F5344CB8AC3E}">
        <p14:creationId xmlns:p14="http://schemas.microsoft.com/office/powerpoint/2010/main" val="2602378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1378424"/>
            <a:ext cx="10167581" cy="5090615"/>
          </a:xfrm>
        </p:spPr>
      </p:pic>
    </p:spTree>
    <p:extLst>
      <p:ext uri="{BB962C8B-B14F-4D97-AF65-F5344CB8AC3E}">
        <p14:creationId xmlns:p14="http://schemas.microsoft.com/office/powerpoint/2010/main" val="2830710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805218"/>
            <a:ext cx="8825658" cy="48335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805218"/>
            <a:ext cx="8825657" cy="483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18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1228299"/>
            <a:ext cx="10740788" cy="5131558"/>
          </a:xfrm>
        </p:spPr>
      </p:pic>
    </p:spTree>
    <p:extLst>
      <p:ext uri="{BB962C8B-B14F-4D97-AF65-F5344CB8AC3E}">
        <p14:creationId xmlns:p14="http://schemas.microsoft.com/office/powerpoint/2010/main" val="333503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1228299"/>
            <a:ext cx="10877265" cy="5131558"/>
          </a:xfrm>
        </p:spPr>
      </p:pic>
    </p:spTree>
    <p:extLst>
      <p:ext uri="{BB962C8B-B14F-4D97-AF65-F5344CB8AC3E}">
        <p14:creationId xmlns:p14="http://schemas.microsoft.com/office/powerpoint/2010/main" val="150608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7" y="1351129"/>
            <a:ext cx="11027390" cy="5008728"/>
          </a:xfrm>
        </p:spPr>
      </p:pic>
    </p:spTree>
    <p:extLst>
      <p:ext uri="{BB962C8B-B14F-4D97-AF65-F5344CB8AC3E}">
        <p14:creationId xmlns:p14="http://schemas.microsoft.com/office/powerpoint/2010/main" val="384555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1187355"/>
            <a:ext cx="10836321" cy="5377218"/>
          </a:xfrm>
        </p:spPr>
      </p:pic>
    </p:spTree>
    <p:extLst>
      <p:ext uri="{BB962C8B-B14F-4D97-AF65-F5344CB8AC3E}">
        <p14:creationId xmlns:p14="http://schemas.microsoft.com/office/powerpoint/2010/main" val="21382161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1241946"/>
            <a:ext cx="11163869" cy="5145205"/>
          </a:xfrm>
        </p:spPr>
      </p:pic>
    </p:spTree>
    <p:extLst>
      <p:ext uri="{BB962C8B-B14F-4D97-AF65-F5344CB8AC3E}">
        <p14:creationId xmlns:p14="http://schemas.microsoft.com/office/powerpoint/2010/main" val="67986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364776"/>
            <a:ext cx="10809027" cy="5063320"/>
          </a:xfrm>
        </p:spPr>
      </p:pic>
    </p:spTree>
    <p:extLst>
      <p:ext uri="{BB962C8B-B14F-4D97-AF65-F5344CB8AC3E}">
        <p14:creationId xmlns:p14="http://schemas.microsoft.com/office/powerpoint/2010/main" val="396409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1160060"/>
            <a:ext cx="10781731" cy="5281683"/>
          </a:xfrm>
        </p:spPr>
      </p:pic>
    </p:spTree>
    <p:extLst>
      <p:ext uri="{BB962C8B-B14F-4D97-AF65-F5344CB8AC3E}">
        <p14:creationId xmlns:p14="http://schemas.microsoft.com/office/powerpoint/2010/main" val="316913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1173707"/>
            <a:ext cx="9662615" cy="5281684"/>
          </a:xfrm>
        </p:spPr>
      </p:pic>
    </p:spTree>
    <p:extLst>
      <p:ext uri="{BB962C8B-B14F-4D97-AF65-F5344CB8AC3E}">
        <p14:creationId xmlns:p14="http://schemas.microsoft.com/office/powerpoint/2010/main" val="3216533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5" y="1160060"/>
            <a:ext cx="9662614" cy="5295331"/>
          </a:xfrm>
        </p:spPr>
      </p:pic>
    </p:spTree>
    <p:extLst>
      <p:ext uri="{BB962C8B-B14F-4D97-AF65-F5344CB8AC3E}">
        <p14:creationId xmlns:p14="http://schemas.microsoft.com/office/powerpoint/2010/main" val="33746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1" y="1173707"/>
            <a:ext cx="9348715" cy="5158853"/>
          </a:xfrm>
        </p:spPr>
      </p:pic>
    </p:spTree>
    <p:extLst>
      <p:ext uri="{BB962C8B-B14F-4D97-AF65-F5344CB8AC3E}">
        <p14:creationId xmlns:p14="http://schemas.microsoft.com/office/powerpoint/2010/main" val="3258425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6" y="955343"/>
            <a:ext cx="8379725" cy="5227093"/>
          </a:xfrm>
        </p:spPr>
      </p:pic>
    </p:spTree>
    <p:extLst>
      <p:ext uri="{BB962C8B-B14F-4D97-AF65-F5344CB8AC3E}">
        <p14:creationId xmlns:p14="http://schemas.microsoft.com/office/powerpoint/2010/main" val="260027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201002"/>
            <a:ext cx="9976513" cy="5227093"/>
          </a:xfrm>
        </p:spPr>
      </p:pic>
    </p:spTree>
    <p:extLst>
      <p:ext uri="{BB962C8B-B14F-4D97-AF65-F5344CB8AC3E}">
        <p14:creationId xmlns:p14="http://schemas.microsoft.com/office/powerpoint/2010/main" val="36429045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5" y="1214652"/>
            <a:ext cx="10085694" cy="5036024"/>
          </a:xfrm>
        </p:spPr>
      </p:pic>
    </p:spTree>
    <p:extLst>
      <p:ext uri="{BB962C8B-B14F-4D97-AF65-F5344CB8AC3E}">
        <p14:creationId xmlns:p14="http://schemas.microsoft.com/office/powerpoint/2010/main" val="13323113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1228299"/>
            <a:ext cx="9703557" cy="5090613"/>
          </a:xfrm>
        </p:spPr>
      </p:pic>
    </p:spTree>
    <p:extLst>
      <p:ext uri="{BB962C8B-B14F-4D97-AF65-F5344CB8AC3E}">
        <p14:creationId xmlns:p14="http://schemas.microsoft.com/office/powerpoint/2010/main" val="407328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</TotalTime>
  <Words>3</Words>
  <Application>Microsoft Office PowerPoint</Application>
  <PresentationFormat>Широкоэкранный</PresentationFormat>
  <Paragraphs>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Algerian</vt:lpstr>
      <vt:lpstr>Arial</vt:lpstr>
      <vt:lpstr>Century Gothic</vt:lpstr>
      <vt:lpstr>Wingdings 3</vt:lpstr>
      <vt:lpstr>Ион</vt:lpstr>
      <vt:lpstr>Suw yasaysyn gozbasy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Suw yasaysyn gozbasy</dc:title>
  <dc:creator>Пользователь</dc:creator>
  <cp:lastModifiedBy>Пользователь</cp:lastModifiedBy>
  <cp:revision>3</cp:revision>
  <dcterms:created xsi:type="dcterms:W3CDTF">2019-12-22T16:57:15Z</dcterms:created>
  <dcterms:modified xsi:type="dcterms:W3CDTF">2019-12-22T17:15:52Z</dcterms:modified>
</cp:coreProperties>
</file>