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78" r:id="rId7"/>
    <p:sldId id="261" r:id="rId8"/>
    <p:sldId id="262" r:id="rId9"/>
    <p:sldId id="263" r:id="rId10"/>
    <p:sldId id="264" r:id="rId11"/>
    <p:sldId id="265" r:id="rId12"/>
    <p:sldId id="266" r:id="rId13"/>
    <p:sldId id="277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9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05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51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2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0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850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2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07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4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82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08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28337-B14D-4D1A-A8E8-B2E7BB8268B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05E56-D111-4EE2-8259-CDB3D9DF6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75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5761" y="140896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 DEŇZINDE HYZMATDAŞLYK: ÝETILEN SEPGITLER WE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Aralyň guramagy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893" y="3796566"/>
            <a:ext cx="3782135" cy="283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88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365125"/>
            <a:ext cx="8023860" cy="6315655"/>
          </a:xfrm>
        </p:spPr>
      </p:pic>
    </p:spTree>
    <p:extLst>
      <p:ext uri="{BB962C8B-B14F-4D97-AF65-F5344CB8AC3E}">
        <p14:creationId xmlns:p14="http://schemas.microsoft.com/office/powerpoint/2010/main" val="425742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Gojaman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bekreler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maşgalasyna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balyklary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tapylgysyz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hazynalaryň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Balyklaryň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toparyna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bekre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tirana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degişlidirler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Geçmişde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balyklaryň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sebitlerde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çeşmelerde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ýazylyşy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1836-njy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S.Kareliniň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ýolbaşçylygyndaky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Esenguly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aýlagynda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syýahatda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ýerdäki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ýalpak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suwlarda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bekre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balyklarynyň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toplanandyklaryny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görüpdirler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serişdelerine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baýdyr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Alymlaryň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hasaplamalaryna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Hazarda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nebitiň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 milliard barrel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trillion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kub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çaklanylýan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gorlary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sebitiň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energetika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merkezleriniň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biridigini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tassyklaýar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41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jähet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Bitaraplyk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diplomatiýa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" y="1417321"/>
            <a:ext cx="11917680" cy="5166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Hormatly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Prezidentimiziň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parasatly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ýolbaşçylygynda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abraýly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BMG-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mejlislerinde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başlangyçlaryň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BMG-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Assambleýasynyň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66-njy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mejlisinde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hormatly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Prezidentimiz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sebitinde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parahatçylygy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döwletimiziň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başlangyçlarynyň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has-da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ilerlemegi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Aziýanyň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sebitiniň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parahatçylykly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Geňeşini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ekologiýasyny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öňküden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gowulandyrmak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Forumyň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teklipleri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atdy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BMG-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Assambleýasynyň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69-njy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mejlisinde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Aziýada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etjek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parahatçylyk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forumyny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başlangyçlaryň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gyzyklanma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giňişliginde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abraýynyň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göterilmegine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BMG-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Assambleýasynyň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73-nji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mejlisinde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hormatly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Prezidentimiz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geçdi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7993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 deňzi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343" y="0"/>
            <a:ext cx="6827379" cy="6946462"/>
          </a:xfrm>
        </p:spPr>
      </p:pic>
    </p:spTree>
    <p:extLst>
      <p:ext uri="{BB962C8B-B14F-4D97-AF65-F5344CB8AC3E}">
        <p14:creationId xmlns:p14="http://schemas.microsoft.com/office/powerpoint/2010/main" val="7368423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Hazaryň ykdysadyýetini ösdürmek üçin geçirilen çäreler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690688"/>
            <a:ext cx="11384280" cy="44862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Ýurdumyz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kenarýaka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tagallalaryny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birleşdirip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bäştaraplaýyn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duşuşyklary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geçirmegi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gazandy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2002-nji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sammiti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sammit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kenarýaka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ýurtlarynyň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hyzmatdaşlygynyň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kesgitlemäge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köpsanly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çözgüdine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ederlikli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çemeleşmeleri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taýýarlamaga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itergi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Tähranda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2010-njy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Bakuwda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sammitleriniň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üstünlikli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şertlendirdi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noýabrynda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Çarçuwaly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Tähran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konwensiýasy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taýýarlanyldy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çekildi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2014-nji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Hazarýaka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Baştutanlarynyň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Astrahan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şäherinde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sammitiniň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gidrometerologiýasy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hyzmatdaşlyk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adatdan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hyzmatdaşlyk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gorap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rejeli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Ylalaşyklara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çekildi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ylalaşyklaryň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ählisi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başlangyjy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2010-njy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Azerbaýjan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paýtagty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Baku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şäherinde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Hazarýaka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Baştutanlarynyň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sammitinde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sürüldi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37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Hazaryň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taryhdan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güne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540" y="1484948"/>
            <a:ext cx="11308080" cy="46872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hyzmatdaşlygyň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giňeltmekde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ösdürmekde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aýlasak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1723-nji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Sankt-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Peterburgda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baglaşylan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rus-eýran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1732-nji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ýyldaky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Reşt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1813-nji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ýyldaky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Gülüstan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1828-nji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ýyldaky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Türkmençaý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şertnamalary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1881-nji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gündogaryny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çäklendirmek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rus-eýran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konwensiýasy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1921-nji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ýyldaky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rus-eýran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Eýran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kesgitlenipdi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namalar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düzgünleşdirilipdi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1940-njy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SSSR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Eýranyň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baglaşylan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deňizde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ýüzmek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baýdagyny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göterýän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gämilere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ýüzmek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hukugy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1990-njy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SSSR-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kenarynda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Eýrandan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garaşsyz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baýlyklaryndan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ylalaşykly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Hazaryň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bähbitlerini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tutmagy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hyzmatdaşlygy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ösdürmegi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tagallalarynyň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birleşdirilmegini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çärýek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asyrdan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duşuşyklaryň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forumlaryň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Hazarýaka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wekilçilikli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gatnaşmagynda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bagyşlanan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maslahatlaryň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merkezine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öwrüldi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7111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" y="205740"/>
            <a:ext cx="11437620" cy="49180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halkara-hukuk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gepleşikler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1992-nji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fewral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Tähranda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Kenarýaka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maslahatyndan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başlandy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gepleşikler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gepleşikler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guralynyň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Hazarýaka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ministrleriniň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orunbasarlarynyň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derejesinde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döredilmegine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1996-njy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noýabr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paýtagty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Hazarýaka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ministrleriniň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duşuşygynda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edilýänçä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çärýek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asyrdan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gepleşikler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50-den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mejlisi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Hazarýaka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ministrleriniň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sekiz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duşuşygy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geçirildi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Hazarýaka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resminamanyň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Konwensiýanyň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taýýarlanylmagy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sebit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hyzmatdaşlygynyň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düzülmegi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baryldy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2003-nji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noýabrynda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çekilen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deňiz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gurşawyny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Çarçuwaly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Tähran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bäştaraplaýyn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dökülmelerine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göreşmek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Aktau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teswirnamasy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çeşmelerden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hapalanmalardan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Moskwa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teswirnamasy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köpdürlüligiň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goralyp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saklanmagy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teswirnamasy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Serhetüsti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Teswirnama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Tähran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konwensiýasy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2006-njy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12-nji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awgustynda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şunuň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12-nji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awgusty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sammitleriniň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geçirilmegine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hut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2002-nji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aprelinde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badalga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derejedäki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bäştaraplaýyn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duşuşyklar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Tähranda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Eýran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Yslam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Bakuwda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Azerbaýjan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Astrahanda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Federasiýasy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Aktau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şäherinde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Gazagystan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geçirildi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03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 deňziniň ähmiýeti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502" y="1690688"/>
            <a:ext cx="5486718" cy="4351338"/>
          </a:xfrm>
        </p:spPr>
      </p:pic>
    </p:spTree>
    <p:extLst>
      <p:ext uri="{BB962C8B-B14F-4D97-AF65-F5344CB8AC3E}">
        <p14:creationId xmlns:p14="http://schemas.microsoft.com/office/powerpoint/2010/main" val="3216426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 deňziniň  gurap barýan  suraty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204" y="1853406"/>
            <a:ext cx="8982075" cy="4722833"/>
          </a:xfrm>
        </p:spPr>
      </p:pic>
    </p:spTree>
    <p:extLst>
      <p:ext uri="{BB962C8B-B14F-4D97-AF65-F5344CB8AC3E}">
        <p14:creationId xmlns:p14="http://schemas.microsoft.com/office/powerpoint/2010/main" val="2518103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821" y="119466"/>
            <a:ext cx="5788357" cy="6540642"/>
          </a:xfrm>
        </p:spPr>
      </p:pic>
    </p:spTree>
    <p:extLst>
      <p:ext uri="{BB962C8B-B14F-4D97-AF65-F5344CB8AC3E}">
        <p14:creationId xmlns:p14="http://schemas.microsoft.com/office/powerpoint/2010/main" val="67243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445" y="0"/>
            <a:ext cx="9435110" cy="6714479"/>
          </a:xfrm>
        </p:spPr>
      </p:pic>
    </p:spTree>
    <p:extLst>
      <p:ext uri="{BB962C8B-B14F-4D97-AF65-F5344CB8AC3E}">
        <p14:creationId xmlns:p14="http://schemas.microsoft.com/office/powerpoint/2010/main" val="31817190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9861645" cy="5540991"/>
          </a:xfrm>
        </p:spPr>
      </p:pic>
    </p:spTree>
    <p:extLst>
      <p:ext uri="{BB962C8B-B14F-4D97-AF65-F5344CB8AC3E}">
        <p14:creationId xmlns:p14="http://schemas.microsoft.com/office/powerpoint/2010/main" val="5475664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439" y="474307"/>
            <a:ext cx="9219122" cy="5653538"/>
          </a:xfrm>
        </p:spPr>
      </p:pic>
    </p:spTree>
    <p:extLst>
      <p:ext uri="{BB962C8B-B14F-4D97-AF65-F5344CB8AC3E}">
        <p14:creationId xmlns:p14="http://schemas.microsoft.com/office/powerpoint/2010/main" val="26202377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829" y="365125"/>
            <a:ext cx="8740822" cy="6323852"/>
          </a:xfrm>
        </p:spPr>
      </p:pic>
    </p:spTree>
    <p:extLst>
      <p:ext uri="{BB962C8B-B14F-4D97-AF65-F5344CB8AC3E}">
        <p14:creationId xmlns:p14="http://schemas.microsoft.com/office/powerpoint/2010/main" val="20515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39" y="270668"/>
            <a:ext cx="11059262" cy="5529631"/>
          </a:xfrm>
        </p:spPr>
      </p:pic>
    </p:spTree>
    <p:extLst>
      <p:ext uri="{BB962C8B-B14F-4D97-AF65-F5344CB8AC3E}">
        <p14:creationId xmlns:p14="http://schemas.microsoft.com/office/powerpoint/2010/main" val="237050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b="1" i="1" dirty="0" smtClean="0"/>
              <a:t>Aral deňzi dünýä kartasynda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724" y="1690688"/>
            <a:ext cx="5748552" cy="4920482"/>
          </a:xfrm>
        </p:spPr>
      </p:pic>
    </p:spTree>
    <p:extLst>
      <p:ext uri="{BB962C8B-B14F-4D97-AF65-F5344CB8AC3E}">
        <p14:creationId xmlns:p14="http://schemas.microsoft.com/office/powerpoint/2010/main" val="400888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>
                <a:solidFill>
                  <a:srgbClr val="0070C0"/>
                </a:solidFill>
              </a:rPr>
              <a:t>«</a:t>
            </a:r>
            <a:r>
              <a:rPr lang="en-US" dirty="0" err="1">
                <a:solidFill>
                  <a:srgbClr val="0070C0"/>
                </a:solidFill>
              </a:rPr>
              <a:t>Türkmenistan</a:t>
            </a:r>
            <a:r>
              <a:rPr lang="en-US" dirty="0">
                <a:solidFill>
                  <a:srgbClr val="0070C0"/>
                </a:solidFill>
              </a:rPr>
              <a:t> — </a:t>
            </a:r>
            <a:r>
              <a:rPr lang="en-US" dirty="0" err="1">
                <a:solidFill>
                  <a:srgbClr val="0070C0"/>
                </a:solidFill>
              </a:rPr>
              <a:t>rowaçlygyň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Watany</a:t>
            </a:r>
            <a:r>
              <a:rPr lang="en-US" dirty="0">
                <a:solidFill>
                  <a:srgbClr val="0070C0"/>
                </a:solidFill>
              </a:rPr>
              <a:t>» </a:t>
            </a:r>
            <a:r>
              <a:rPr lang="en-US" dirty="0" err="1">
                <a:solidFill>
                  <a:srgbClr val="0070C0"/>
                </a:solidFill>
              </a:rPr>
              <a:t>ýylynda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ýurdumyzy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ösüşlerden-ösüşlere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besleýän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möhüm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wakalaryň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şaýady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bolýarys</a:t>
            </a:r>
            <a:r>
              <a:rPr lang="en-US" dirty="0">
                <a:solidFill>
                  <a:srgbClr val="0070C0"/>
                </a:solidFill>
              </a:rPr>
              <a:t>. Bu </a:t>
            </a:r>
            <a:r>
              <a:rPr lang="en-US" dirty="0" err="1">
                <a:solidFill>
                  <a:srgbClr val="0070C0"/>
                </a:solidFill>
              </a:rPr>
              <a:t>taryhy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wakalar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halkymyzyň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hakydasynda</a:t>
            </a:r>
            <a:r>
              <a:rPr lang="en-US" dirty="0">
                <a:solidFill>
                  <a:srgbClr val="0070C0"/>
                </a:solidFill>
              </a:rPr>
              <a:t> we </a:t>
            </a:r>
            <a:r>
              <a:rPr lang="en-US" dirty="0" err="1">
                <a:solidFill>
                  <a:srgbClr val="0070C0"/>
                </a:solidFill>
              </a:rPr>
              <a:t>Diýarymyzyň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taryhynda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öçmejek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yz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goýup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dünýä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jemgyýetçiliginiň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döwletimize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bolan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gyzyklanmasyny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barha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artdyrýar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en-US" dirty="0" err="1">
                <a:solidFill>
                  <a:srgbClr val="0070C0"/>
                </a:solidFill>
              </a:rPr>
              <a:t>Çünki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hormatly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Prezidentimiziň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alyp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barýan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içeri</a:t>
            </a:r>
            <a:r>
              <a:rPr lang="en-US" dirty="0">
                <a:solidFill>
                  <a:srgbClr val="0070C0"/>
                </a:solidFill>
              </a:rPr>
              <a:t> we </a:t>
            </a:r>
            <a:r>
              <a:rPr lang="en-US" dirty="0" err="1">
                <a:solidFill>
                  <a:srgbClr val="0070C0"/>
                </a:solidFill>
              </a:rPr>
              <a:t>daşary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syýasaty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milli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bähbitlerden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ugur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alýar</a:t>
            </a:r>
            <a:r>
              <a:rPr lang="en-US" dirty="0">
                <a:solidFill>
                  <a:srgbClr val="0070C0"/>
                </a:solidFill>
              </a:rPr>
              <a:t> hem-de </a:t>
            </a:r>
            <a:r>
              <a:rPr lang="en-US" dirty="0" err="1">
                <a:solidFill>
                  <a:srgbClr val="0070C0"/>
                </a:solidFill>
              </a:rPr>
              <a:t>umumadamzat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bähbitlerine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gönükdirilýär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 algn="just"/>
            <a:r>
              <a:rPr lang="en-US" dirty="0" err="1">
                <a:solidFill>
                  <a:srgbClr val="0070C0"/>
                </a:solidFill>
              </a:rPr>
              <a:t>Türkmenistanyň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sebit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hyzmatdaşlygy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syýasatynyň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özeninde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Merkezi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Aziýa</a:t>
            </a:r>
            <a:r>
              <a:rPr lang="en-US" dirty="0">
                <a:solidFill>
                  <a:srgbClr val="0070C0"/>
                </a:solidFill>
              </a:rPr>
              <a:t> we </a:t>
            </a:r>
            <a:r>
              <a:rPr lang="en-US" dirty="0" err="1">
                <a:solidFill>
                  <a:srgbClr val="0070C0"/>
                </a:solidFill>
              </a:rPr>
              <a:t>Hazar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sebitini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yklymdaky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strategiki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durnuklylygyň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ygtybarly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merkezine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Ýewropa</a:t>
            </a:r>
            <a:r>
              <a:rPr lang="en-US" dirty="0">
                <a:solidFill>
                  <a:srgbClr val="0070C0"/>
                </a:solidFill>
              </a:rPr>
              <a:t> we </a:t>
            </a:r>
            <a:r>
              <a:rPr lang="en-US" dirty="0" err="1">
                <a:solidFill>
                  <a:srgbClr val="0070C0"/>
                </a:solidFill>
              </a:rPr>
              <a:t>Aziýa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ýurtlary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üçin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uzakmöhletleýin</a:t>
            </a:r>
            <a:r>
              <a:rPr lang="en-US" dirty="0">
                <a:solidFill>
                  <a:srgbClr val="0070C0"/>
                </a:solidFill>
              </a:rPr>
              <a:t> hem-de </a:t>
            </a:r>
            <a:r>
              <a:rPr lang="en-US" dirty="0" err="1">
                <a:solidFill>
                  <a:srgbClr val="0070C0"/>
                </a:solidFill>
              </a:rPr>
              <a:t>geljegi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uly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ykdysady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hyzmatdaşa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yklym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ähmiýetli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iri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energetika</a:t>
            </a:r>
            <a:r>
              <a:rPr lang="en-US" dirty="0">
                <a:solidFill>
                  <a:srgbClr val="0070C0"/>
                </a:solidFill>
              </a:rPr>
              <a:t> we </a:t>
            </a:r>
            <a:r>
              <a:rPr lang="en-US" dirty="0" err="1">
                <a:solidFill>
                  <a:srgbClr val="0070C0"/>
                </a:solidFill>
              </a:rPr>
              <a:t>ulag-üstaşyr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merkeze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öwürmäge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saldamly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goşant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goşmak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meýli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durýar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diýip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aýdyp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bolar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 algn="just"/>
            <a:r>
              <a:rPr lang="en-US" dirty="0" err="1">
                <a:solidFill>
                  <a:srgbClr val="0070C0"/>
                </a:solidFill>
              </a:rPr>
              <a:t>Geçmişde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Hazar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deňziniň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üstünden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dürli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ugur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boýunça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söwda-ykdysady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gatnaşyklar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amala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aşyrylypdyr</a:t>
            </a:r>
            <a:r>
              <a:rPr lang="en-US" dirty="0">
                <a:solidFill>
                  <a:srgbClr val="0070C0"/>
                </a:solidFill>
              </a:rPr>
              <a:t> we </a:t>
            </a:r>
            <a:r>
              <a:rPr lang="en-US" dirty="0" err="1">
                <a:solidFill>
                  <a:srgbClr val="0070C0"/>
                </a:solidFill>
              </a:rPr>
              <a:t>kenarýakada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ýerleşýän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halklaryň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dost-doganlygyny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berkidip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medeniýetiniň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sungatynyň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ýakynlaşmagyna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mümkinçilik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döredilipdir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en-US" dirty="0" err="1">
                <a:solidFill>
                  <a:srgbClr val="0070C0"/>
                </a:solidFill>
              </a:rPr>
              <a:t>Hazar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sebitiniň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ýurtlarynyň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arasynda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şol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taryhy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eýýamlardan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dowam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edip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gelýän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parahatçylykly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özara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bähbitli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gatnaşyklar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Berkarar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döwletimiziň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bagtyýarlyk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döwründe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barha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ösdürilýär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9337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>
                <a:solidFill>
                  <a:srgbClr val="0070C0"/>
                </a:solidFill>
              </a:rPr>
              <a:t>Hazar</a:t>
            </a:r>
            <a:r>
              <a:rPr lang="en-US" b="1" i="1" dirty="0">
                <a:solidFill>
                  <a:srgbClr val="0070C0"/>
                </a:solidFill>
              </a:rPr>
              <a:t> </a:t>
            </a:r>
            <a:r>
              <a:rPr lang="en-US" b="1" i="1" dirty="0" err="1">
                <a:solidFill>
                  <a:srgbClr val="0070C0"/>
                </a:solidFill>
              </a:rPr>
              <a:t>deňzi</a:t>
            </a:r>
            <a:r>
              <a:rPr lang="en-US" b="1" i="1" dirty="0">
                <a:solidFill>
                  <a:srgbClr val="0070C0"/>
                </a:solidFill>
              </a:rPr>
              <a:t>: </a:t>
            </a:r>
            <a:r>
              <a:rPr lang="en-US" b="1" i="1" dirty="0" err="1">
                <a:solidFill>
                  <a:srgbClr val="0070C0"/>
                </a:solidFill>
              </a:rPr>
              <a:t>geografiýasy</a:t>
            </a:r>
            <a:r>
              <a:rPr lang="en-US" b="1" i="1" dirty="0">
                <a:solidFill>
                  <a:srgbClr val="0070C0"/>
                </a:solidFill>
              </a:rPr>
              <a:t> we </a:t>
            </a:r>
            <a:r>
              <a:rPr lang="en-US" b="1" i="1" dirty="0" err="1">
                <a:solidFill>
                  <a:srgbClr val="0070C0"/>
                </a:solidFill>
              </a:rPr>
              <a:t>tebigy</a:t>
            </a:r>
            <a:r>
              <a:rPr lang="en-US" b="1" i="1" dirty="0">
                <a:solidFill>
                  <a:srgbClr val="0070C0"/>
                </a:solidFill>
              </a:rPr>
              <a:t> </a:t>
            </a:r>
            <a:r>
              <a:rPr lang="en-US" b="1" i="1" dirty="0" err="1">
                <a:solidFill>
                  <a:srgbClr val="0070C0"/>
                </a:solidFill>
              </a:rPr>
              <a:t>baýlyklary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620" y="1599248"/>
            <a:ext cx="11071860" cy="50072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i="1" dirty="0" err="1"/>
              <a:t>Hazar</a:t>
            </a:r>
            <a:r>
              <a:rPr lang="en-US" b="1" i="1" dirty="0"/>
              <a:t> </a:t>
            </a:r>
            <a:r>
              <a:rPr lang="en-US" b="1" i="1" dirty="0" err="1"/>
              <a:t>deňzi</a:t>
            </a:r>
            <a:r>
              <a:rPr lang="en-US" b="1" i="1" dirty="0"/>
              <a:t> </a:t>
            </a:r>
            <a:r>
              <a:rPr lang="en-US" b="1" i="1" dirty="0" err="1"/>
              <a:t>dünýädäki</a:t>
            </a:r>
            <a:r>
              <a:rPr lang="en-US" b="1" i="1" dirty="0"/>
              <a:t> </a:t>
            </a:r>
            <a:r>
              <a:rPr lang="en-US" b="1" i="1" dirty="0" err="1"/>
              <a:t>iň</a:t>
            </a:r>
            <a:r>
              <a:rPr lang="en-US" b="1" i="1" dirty="0"/>
              <a:t> </a:t>
            </a:r>
            <a:r>
              <a:rPr lang="en-US" b="1" i="1" dirty="0" err="1"/>
              <a:t>uly</a:t>
            </a:r>
            <a:r>
              <a:rPr lang="en-US" b="1" i="1" dirty="0"/>
              <a:t> </a:t>
            </a:r>
            <a:r>
              <a:rPr lang="en-US" b="1" i="1" dirty="0" err="1"/>
              <a:t>yklymiçi</a:t>
            </a:r>
            <a:r>
              <a:rPr lang="en-US" b="1" i="1" dirty="0"/>
              <a:t> </a:t>
            </a:r>
            <a:r>
              <a:rPr lang="en-US" b="1" i="1" dirty="0" err="1"/>
              <a:t>suw</a:t>
            </a:r>
            <a:r>
              <a:rPr lang="en-US" b="1" i="1" dirty="0"/>
              <a:t> </a:t>
            </a:r>
            <a:r>
              <a:rPr lang="en-US" b="1" i="1" dirty="0" err="1"/>
              <a:t>howdany</a:t>
            </a:r>
            <a:r>
              <a:rPr lang="en-US" b="1" i="1" dirty="0"/>
              <a:t> </a:t>
            </a:r>
            <a:r>
              <a:rPr lang="en-US" b="1" i="1" dirty="0" err="1"/>
              <a:t>hasaplanýar</a:t>
            </a:r>
            <a:r>
              <a:rPr lang="en-US" b="1" i="1" dirty="0"/>
              <a:t>. </a:t>
            </a:r>
            <a:r>
              <a:rPr lang="en-US" b="1" i="1" dirty="0" err="1"/>
              <a:t>Hazar</a:t>
            </a:r>
            <a:r>
              <a:rPr lang="en-US" b="1" i="1" dirty="0"/>
              <a:t> </a:t>
            </a:r>
            <a:r>
              <a:rPr lang="en-US" b="1" i="1" dirty="0" err="1"/>
              <a:t>deňzi</a:t>
            </a:r>
            <a:r>
              <a:rPr lang="en-US" b="1" i="1" dirty="0"/>
              <a:t> </a:t>
            </a:r>
            <a:r>
              <a:rPr lang="en-US" b="1" i="1" dirty="0" err="1"/>
              <a:t>Ýewropa</a:t>
            </a:r>
            <a:r>
              <a:rPr lang="en-US" b="1" i="1" dirty="0"/>
              <a:t> </a:t>
            </a:r>
            <a:r>
              <a:rPr lang="en-US" b="1" i="1" dirty="0" err="1"/>
              <a:t>bilen</a:t>
            </a:r>
            <a:r>
              <a:rPr lang="en-US" b="1" i="1" dirty="0"/>
              <a:t> </a:t>
            </a:r>
            <a:r>
              <a:rPr lang="en-US" b="1" i="1" dirty="0" err="1"/>
              <a:t>Aziýa</a:t>
            </a:r>
            <a:r>
              <a:rPr lang="en-US" b="1" i="1" dirty="0"/>
              <a:t> </a:t>
            </a:r>
            <a:r>
              <a:rPr lang="en-US" b="1" i="1" dirty="0" err="1"/>
              <a:t>yklymlarynyň</a:t>
            </a:r>
            <a:r>
              <a:rPr lang="en-US" b="1" i="1" dirty="0"/>
              <a:t> </a:t>
            </a:r>
            <a:r>
              <a:rPr lang="en-US" b="1" i="1" dirty="0" err="1"/>
              <a:t>çatrygynda</a:t>
            </a:r>
            <a:r>
              <a:rPr lang="en-US" b="1" i="1" dirty="0"/>
              <a:t> </a:t>
            </a:r>
            <a:r>
              <a:rPr lang="en-US" b="1" i="1" dirty="0" err="1"/>
              <a:t>ýerleşýär</a:t>
            </a:r>
            <a:r>
              <a:rPr lang="en-US" b="1" i="1" dirty="0"/>
              <a:t>. </a:t>
            </a:r>
            <a:r>
              <a:rPr lang="en-US" b="1" i="1" dirty="0" err="1"/>
              <a:t>Demirgazykdan</a:t>
            </a:r>
            <a:r>
              <a:rPr lang="en-US" b="1" i="1" dirty="0"/>
              <a:t> </a:t>
            </a:r>
            <a:r>
              <a:rPr lang="en-US" b="1" i="1" dirty="0" err="1"/>
              <a:t>Günorta</a:t>
            </a:r>
            <a:r>
              <a:rPr lang="en-US" b="1" i="1" dirty="0"/>
              <a:t> 1200 </a:t>
            </a:r>
            <a:r>
              <a:rPr lang="en-US" b="1" i="1" dirty="0" err="1"/>
              <a:t>kilometr</a:t>
            </a:r>
            <a:r>
              <a:rPr lang="en-US" b="1" i="1" dirty="0"/>
              <a:t> </a:t>
            </a:r>
            <a:r>
              <a:rPr lang="en-US" b="1" i="1" dirty="0" err="1"/>
              <a:t>uzalyp</a:t>
            </a:r>
            <a:r>
              <a:rPr lang="en-US" b="1" i="1" dirty="0"/>
              <a:t> </a:t>
            </a:r>
            <a:r>
              <a:rPr lang="en-US" b="1" i="1" dirty="0" err="1"/>
              <a:t>gidýär</a:t>
            </a:r>
            <a:r>
              <a:rPr lang="en-US" b="1" i="1" dirty="0"/>
              <a:t>. </a:t>
            </a:r>
            <a:r>
              <a:rPr lang="en-US" b="1" i="1" dirty="0" err="1"/>
              <a:t>Ortaça</a:t>
            </a:r>
            <a:r>
              <a:rPr lang="en-US" b="1" i="1" dirty="0"/>
              <a:t> </a:t>
            </a:r>
            <a:r>
              <a:rPr lang="en-US" b="1" i="1" dirty="0" err="1"/>
              <a:t>ini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320 </a:t>
            </a:r>
            <a:r>
              <a:rPr lang="en-US" b="1" i="1" dirty="0" err="1"/>
              <a:t>kilometr</a:t>
            </a:r>
            <a:r>
              <a:rPr lang="en-US" b="1" i="1" dirty="0"/>
              <a:t>. </a:t>
            </a:r>
            <a:r>
              <a:rPr lang="en-US" b="1" i="1" dirty="0" err="1"/>
              <a:t>Fiziki-geografiki</a:t>
            </a:r>
            <a:r>
              <a:rPr lang="en-US" b="1" i="1" dirty="0"/>
              <a:t> </a:t>
            </a:r>
            <a:r>
              <a:rPr lang="en-US" b="1" i="1" dirty="0" err="1"/>
              <a:t>şertlere</a:t>
            </a:r>
            <a:r>
              <a:rPr lang="en-US" b="1" i="1" dirty="0"/>
              <a:t> </a:t>
            </a:r>
            <a:r>
              <a:rPr lang="en-US" b="1" i="1" dirty="0" err="1"/>
              <a:t>laýyklykda</a:t>
            </a:r>
            <a:r>
              <a:rPr lang="en-US" b="1" i="1" dirty="0"/>
              <a:t>, </a:t>
            </a:r>
            <a:r>
              <a:rPr lang="en-US" b="1" i="1" dirty="0" err="1"/>
              <a:t>Hazar</a:t>
            </a:r>
            <a:r>
              <a:rPr lang="en-US" b="1" i="1" dirty="0"/>
              <a:t> </a:t>
            </a:r>
            <a:r>
              <a:rPr lang="en-US" b="1" i="1" dirty="0" err="1"/>
              <a:t>deňzi</a:t>
            </a:r>
            <a:r>
              <a:rPr lang="en-US" b="1" i="1" dirty="0"/>
              <a:t> </a:t>
            </a:r>
            <a:r>
              <a:rPr lang="en-US" b="1" i="1" dirty="0" err="1"/>
              <a:t>şertleýin</a:t>
            </a:r>
            <a:r>
              <a:rPr lang="en-US" b="1" i="1" dirty="0"/>
              <a:t> 3 </a:t>
            </a:r>
            <a:r>
              <a:rPr lang="en-US" b="1" i="1" dirty="0" err="1"/>
              <a:t>bölege</a:t>
            </a:r>
            <a:r>
              <a:rPr lang="en-US" b="1" i="1" dirty="0"/>
              <a:t> </a:t>
            </a:r>
            <a:r>
              <a:rPr lang="en-US" b="1" i="1" dirty="0" err="1"/>
              <a:t>bölünýär</a:t>
            </a:r>
            <a:r>
              <a:rPr lang="en-US" b="1" i="1" dirty="0" smtClean="0"/>
              <a:t>:</a:t>
            </a:r>
          </a:p>
          <a:p>
            <a:pPr marL="0" indent="0" algn="just">
              <a:buNone/>
            </a:pPr>
            <a:endParaRPr lang="ru-RU" b="1" i="1" dirty="0"/>
          </a:p>
          <a:p>
            <a:r>
              <a:rPr lang="en-US" dirty="0">
                <a:solidFill>
                  <a:srgbClr val="FF0000"/>
                </a:solidFill>
              </a:rPr>
              <a:t>1. </a:t>
            </a:r>
            <a:r>
              <a:rPr lang="en-US" dirty="0" err="1">
                <a:solidFill>
                  <a:srgbClr val="FF0000"/>
                </a:solidFill>
              </a:rPr>
              <a:t>Demirgazyk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Hazar</a:t>
            </a:r>
            <a:r>
              <a:rPr lang="en-US" dirty="0">
                <a:solidFill>
                  <a:srgbClr val="FF0000"/>
                </a:solidFill>
              </a:rPr>
              <a:t> — </a:t>
            </a:r>
            <a:r>
              <a:rPr lang="en-US" dirty="0" err="1">
                <a:solidFill>
                  <a:srgbClr val="FF0000"/>
                </a:solidFill>
              </a:rPr>
              <a:t>deňiz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meýdanynyň</a:t>
            </a:r>
            <a:r>
              <a:rPr lang="en-US" dirty="0">
                <a:solidFill>
                  <a:srgbClr val="FF0000"/>
                </a:solidFill>
              </a:rPr>
              <a:t> 25 </a:t>
            </a:r>
            <a:r>
              <a:rPr lang="en-US" dirty="0" err="1">
                <a:solidFill>
                  <a:srgbClr val="FF0000"/>
                </a:solidFill>
              </a:rPr>
              <a:t>göterimini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tutýar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</a:p>
          <a:p>
            <a:r>
              <a:rPr lang="en-US" dirty="0">
                <a:solidFill>
                  <a:srgbClr val="FF0000"/>
                </a:solidFill>
              </a:rPr>
              <a:t>2. </a:t>
            </a:r>
            <a:r>
              <a:rPr lang="en-US" dirty="0" err="1">
                <a:solidFill>
                  <a:srgbClr val="FF0000"/>
                </a:solidFill>
              </a:rPr>
              <a:t>Orta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Hazar</a:t>
            </a:r>
            <a:r>
              <a:rPr lang="en-US" dirty="0">
                <a:solidFill>
                  <a:srgbClr val="FF0000"/>
                </a:solidFill>
              </a:rPr>
              <a:t> — </a:t>
            </a:r>
            <a:r>
              <a:rPr lang="en-US" dirty="0" err="1">
                <a:solidFill>
                  <a:srgbClr val="FF0000"/>
                </a:solidFill>
              </a:rPr>
              <a:t>deňiz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meýdanynyň</a:t>
            </a:r>
            <a:r>
              <a:rPr lang="en-US" dirty="0">
                <a:solidFill>
                  <a:srgbClr val="FF0000"/>
                </a:solidFill>
              </a:rPr>
              <a:t> 36 </a:t>
            </a:r>
            <a:r>
              <a:rPr lang="en-US" dirty="0" err="1">
                <a:solidFill>
                  <a:srgbClr val="FF0000"/>
                </a:solidFill>
              </a:rPr>
              <a:t>göterimini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tutýar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</a:p>
          <a:p>
            <a:r>
              <a:rPr lang="en-US" dirty="0">
                <a:solidFill>
                  <a:srgbClr val="FF0000"/>
                </a:solidFill>
              </a:rPr>
              <a:t>3. </a:t>
            </a:r>
            <a:r>
              <a:rPr lang="en-US" dirty="0" err="1">
                <a:solidFill>
                  <a:srgbClr val="FF0000"/>
                </a:solidFill>
              </a:rPr>
              <a:t>Günorta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Hazar</a:t>
            </a:r>
            <a:r>
              <a:rPr lang="en-US" dirty="0">
                <a:solidFill>
                  <a:srgbClr val="FF0000"/>
                </a:solidFill>
              </a:rPr>
              <a:t> — </a:t>
            </a:r>
            <a:r>
              <a:rPr lang="en-US" dirty="0" err="1">
                <a:solidFill>
                  <a:srgbClr val="FF0000"/>
                </a:solidFill>
              </a:rPr>
              <a:t>deňiz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meýdanynyň</a:t>
            </a:r>
            <a:r>
              <a:rPr lang="en-US" dirty="0">
                <a:solidFill>
                  <a:srgbClr val="FF0000"/>
                </a:solidFill>
              </a:rPr>
              <a:t> 39 </a:t>
            </a:r>
            <a:r>
              <a:rPr lang="en-US" dirty="0" err="1">
                <a:solidFill>
                  <a:srgbClr val="FF0000"/>
                </a:solidFill>
              </a:rPr>
              <a:t>göterimini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tutýar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87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tut</a:t>
            </a:r>
            <a:r>
              <a:rPr lang="tk-TM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ýan meýdany barada maglumaty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371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inedördül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kilometr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1025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metrdir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Kenarýaka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uzynlygy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7000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kilometre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golaýdyr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Minerallaşma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duzly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golaýdyr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130-dan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ululy-kiçili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derýa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guýýar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deňizde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50-ä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deňziniň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ýakasynda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ýerleşýär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1. </a:t>
            </a:r>
            <a:r>
              <a:rPr lang="en-US" dirty="0" err="1">
                <a:solidFill>
                  <a:srgbClr val="FF0000"/>
                </a:solidFill>
              </a:rPr>
              <a:t>Türkmenistan</a:t>
            </a:r>
            <a:r>
              <a:rPr lang="en-US" dirty="0">
                <a:solidFill>
                  <a:srgbClr val="FF0000"/>
                </a:solidFill>
              </a:rPr>
              <a:t> — 1200 </a:t>
            </a:r>
            <a:r>
              <a:rPr lang="en-US" dirty="0" err="1">
                <a:solidFill>
                  <a:srgbClr val="FF0000"/>
                </a:solidFill>
              </a:rPr>
              <a:t>kilometr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2. </a:t>
            </a:r>
            <a:r>
              <a:rPr lang="en-US" dirty="0" err="1">
                <a:solidFill>
                  <a:srgbClr val="FF0000"/>
                </a:solidFill>
              </a:rPr>
              <a:t>Azerbaýjan</a:t>
            </a:r>
            <a:r>
              <a:rPr lang="en-US" dirty="0">
                <a:solidFill>
                  <a:srgbClr val="FF0000"/>
                </a:solidFill>
              </a:rPr>
              <a:t> — 955 </a:t>
            </a:r>
            <a:r>
              <a:rPr lang="en-US" dirty="0" err="1">
                <a:solidFill>
                  <a:srgbClr val="FF0000"/>
                </a:solidFill>
              </a:rPr>
              <a:t>ki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lometr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3. </a:t>
            </a:r>
            <a:r>
              <a:rPr lang="en-US" dirty="0" err="1">
                <a:solidFill>
                  <a:srgbClr val="FF0000"/>
                </a:solidFill>
              </a:rPr>
              <a:t>Gazagystan</a:t>
            </a:r>
            <a:r>
              <a:rPr lang="en-US" dirty="0">
                <a:solidFill>
                  <a:srgbClr val="FF0000"/>
                </a:solidFill>
              </a:rPr>
              <a:t> — 2320 </a:t>
            </a:r>
            <a:r>
              <a:rPr lang="en-US" dirty="0" err="1">
                <a:solidFill>
                  <a:srgbClr val="FF0000"/>
                </a:solidFill>
              </a:rPr>
              <a:t>kilometr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4. </a:t>
            </a:r>
            <a:r>
              <a:rPr lang="en-US" dirty="0" err="1">
                <a:solidFill>
                  <a:srgbClr val="FF0000"/>
                </a:solidFill>
              </a:rPr>
              <a:t>Russiýa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Federasiýasy</a:t>
            </a:r>
            <a:r>
              <a:rPr lang="en-US" dirty="0">
                <a:solidFill>
                  <a:srgbClr val="FF0000"/>
                </a:solidFill>
              </a:rPr>
              <a:t> — 695 </a:t>
            </a:r>
            <a:r>
              <a:rPr lang="en-US" dirty="0" err="1">
                <a:solidFill>
                  <a:srgbClr val="FF0000"/>
                </a:solidFill>
              </a:rPr>
              <a:t>kilometr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</a:rPr>
              <a:t>5. </a:t>
            </a:r>
            <a:r>
              <a:rPr lang="en-US" dirty="0" err="1">
                <a:solidFill>
                  <a:srgbClr val="FF0000"/>
                </a:solidFill>
              </a:rPr>
              <a:t>Eýran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Yslam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Respublikasy</a:t>
            </a:r>
            <a:r>
              <a:rPr lang="en-US" dirty="0">
                <a:solidFill>
                  <a:srgbClr val="FF0000"/>
                </a:solidFill>
              </a:rPr>
              <a:t> — 724 </a:t>
            </a:r>
            <a:r>
              <a:rPr lang="en-US" dirty="0" err="1">
                <a:solidFill>
                  <a:srgbClr val="FF0000"/>
                </a:solidFill>
              </a:rPr>
              <a:t>kilometr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6863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4" y="187893"/>
            <a:ext cx="11040803" cy="6395275"/>
          </a:xfrm>
        </p:spPr>
      </p:pic>
    </p:spTree>
    <p:extLst>
      <p:ext uri="{BB962C8B-B14F-4D97-AF65-F5344CB8AC3E}">
        <p14:creationId xmlns:p14="http://schemas.microsoft.com/office/powerpoint/2010/main" val="375252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Hazar ykdysady forum 2019 ýyl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34" y="1693390"/>
            <a:ext cx="11108532" cy="5164610"/>
          </a:xfrm>
        </p:spPr>
      </p:pic>
    </p:spTree>
    <p:extLst>
      <p:ext uri="{BB962C8B-B14F-4D97-AF65-F5344CB8AC3E}">
        <p14:creationId xmlns:p14="http://schemas.microsoft.com/office/powerpoint/2010/main" val="1652988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83" y="365125"/>
            <a:ext cx="5953034" cy="6086978"/>
          </a:xfrm>
        </p:spPr>
      </p:pic>
    </p:spTree>
    <p:extLst>
      <p:ext uri="{BB962C8B-B14F-4D97-AF65-F5344CB8AC3E}">
        <p14:creationId xmlns:p14="http://schemas.microsoft.com/office/powerpoint/2010/main" val="260426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27" y="365125"/>
            <a:ext cx="9537253" cy="6353323"/>
          </a:xfrm>
        </p:spPr>
      </p:pic>
    </p:spTree>
    <p:extLst>
      <p:ext uri="{BB962C8B-B14F-4D97-AF65-F5344CB8AC3E}">
        <p14:creationId xmlns:p14="http://schemas.microsoft.com/office/powerpoint/2010/main" val="260361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1092</Words>
  <Application>Microsoft Office PowerPoint</Application>
  <PresentationFormat>Широкоэкранный</PresentationFormat>
  <Paragraphs>39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HAZAR DEŇZINDE HYZMATDAŞLYK: ÝETILEN SEPGITLER WE MÜMKINÇILIKLER we Aralyň guramagy</vt:lpstr>
      <vt:lpstr>Презентация PowerPoint</vt:lpstr>
      <vt:lpstr>Презентация PowerPoint</vt:lpstr>
      <vt:lpstr>Hazar deňzi: geografiýasy we tebigy baýlyklary</vt:lpstr>
      <vt:lpstr>Hazar tutýan meýdany barada maglumaty</vt:lpstr>
      <vt:lpstr>Презентация PowerPoint</vt:lpstr>
      <vt:lpstr>Hazar ykdysady forum 2019 ýyl </vt:lpstr>
      <vt:lpstr>Презентация PowerPoint</vt:lpstr>
      <vt:lpstr>Презентация PowerPoint</vt:lpstr>
      <vt:lpstr>Презентация PowerPoint</vt:lpstr>
      <vt:lpstr>Презентация PowerPoint</vt:lpstr>
      <vt:lpstr>Syýasy jähet: Bitaraplyk, diplomatiýa we hukuk esaslar </vt:lpstr>
      <vt:lpstr>Hazar deňzi</vt:lpstr>
      <vt:lpstr>Hazaryň ykdysadyýetini ösdürmek üçin geçirilen çäreler</vt:lpstr>
      <vt:lpstr>Hazaryň hukuk derejesi: taryhdan şu güne</vt:lpstr>
      <vt:lpstr>Презентация PowerPoint</vt:lpstr>
      <vt:lpstr>Aral deňziniň ähmiýeti</vt:lpstr>
      <vt:lpstr>Aral deňziniň  gurap barýan  suraty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Aral deňzi dünýä kartasynda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HAZAR DEŇZINDE HYZMATDAŞLYK: ÝETILEN SEPGITLER WE MÜMKINÇILIKLER</dc:title>
  <dc:creator>Пользователь Windows</dc:creator>
  <cp:lastModifiedBy>Пользователь Windows</cp:lastModifiedBy>
  <cp:revision>12</cp:revision>
  <dcterms:created xsi:type="dcterms:W3CDTF">2020-11-25T06:19:22Z</dcterms:created>
  <dcterms:modified xsi:type="dcterms:W3CDTF">2020-11-25T09:21:56Z</dcterms:modified>
</cp:coreProperties>
</file>