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75" y="188640"/>
            <a:ext cx="8784976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842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42" y="116632"/>
            <a:ext cx="8712968" cy="7002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9443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032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70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34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73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6234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8784976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573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662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8978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3"/>
            <a:ext cx="8784976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0311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3570"/>
            <a:ext cx="8784976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13422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2020-10-26T05:29:54Z</dcterms:created>
  <dcterms:modified xsi:type="dcterms:W3CDTF">2020-11-06T13:00:43Z</dcterms:modified>
</cp:coreProperties>
</file>