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7196F-C1FF-418C-8313-239C37E14292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39A6C-3FE5-4DFC-BF51-8804F55B9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31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39A6C-3FE5-4DFC-BF51-8804F55B9AF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187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30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190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051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366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543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548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13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70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614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682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76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901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824" y="260648"/>
            <a:ext cx="8590655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9479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40" y="0"/>
            <a:ext cx="8928992" cy="7134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9049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80" y="-243408"/>
            <a:ext cx="8784976" cy="7272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574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29" y="188640"/>
            <a:ext cx="8928992" cy="6885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834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712968" cy="707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6514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25" y="116632"/>
            <a:ext cx="8928992" cy="69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8380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053"/>
            <a:ext cx="8856984" cy="6834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6733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222" y="6850"/>
            <a:ext cx="8892778" cy="6696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515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707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6929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92900" cy="7101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837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64</TotalTime>
  <Words>1</Words>
  <Application>Microsoft Office PowerPoint</Application>
  <PresentationFormat>Экран (4:3)</PresentationFormat>
  <Paragraphs>1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18</cp:revision>
  <dcterms:created xsi:type="dcterms:W3CDTF">2020-02-29T04:49:13Z</dcterms:created>
  <dcterms:modified xsi:type="dcterms:W3CDTF">2021-02-11T06:01:37Z</dcterms:modified>
</cp:coreProperties>
</file>