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7" r:id="rId2"/>
    <p:sldId id="258" r:id="rId3"/>
    <p:sldId id="259" r:id="rId4"/>
    <p:sldId id="260" r:id="rId5"/>
    <p:sldId id="261" r:id="rId6"/>
    <p:sldId id="265" r:id="rId7"/>
    <p:sldId id="264" r:id="rId8"/>
    <p:sldId id="266" r:id="rId9"/>
    <p:sldId id="267" r:id="rId10"/>
    <p:sldId id="268" r:id="rId11"/>
    <p:sldId id="269" r:id="rId12"/>
  </p:sldIdLst>
  <p:sldSz cx="12192000" cy="6858000"/>
  <p:notesSz cx="6858000" cy="9144000"/>
  <p:defaultTextStyle>
    <a:defPPr>
      <a:defRPr lang="en-US"/>
    </a:defPPr>
    <a:lvl1pPr algn="l" defTabSz="457200" rtl="0" eaLnBrk="0" fontAlgn="base" hangingPunct="0">
      <a:spcBef>
        <a:spcPct val="0"/>
      </a:spcBef>
      <a:spcAft>
        <a:spcPct val="0"/>
      </a:spcAft>
      <a:defRPr kern="1200">
        <a:solidFill>
          <a:schemeClr val="tx1"/>
        </a:solidFill>
        <a:latin typeface="Century Gothic" panose="020B0502020202020204" pitchFamily="34" charset="0"/>
        <a:ea typeface="+mn-ea"/>
        <a:cs typeface="+mn-cs"/>
      </a:defRPr>
    </a:lvl1pPr>
    <a:lvl2pPr marL="457200" algn="l" defTabSz="457200" rtl="0" eaLnBrk="0" fontAlgn="base" hangingPunct="0">
      <a:spcBef>
        <a:spcPct val="0"/>
      </a:spcBef>
      <a:spcAft>
        <a:spcPct val="0"/>
      </a:spcAft>
      <a:defRPr kern="1200">
        <a:solidFill>
          <a:schemeClr val="tx1"/>
        </a:solidFill>
        <a:latin typeface="Century Gothic" panose="020B0502020202020204" pitchFamily="34" charset="0"/>
        <a:ea typeface="+mn-ea"/>
        <a:cs typeface="+mn-cs"/>
      </a:defRPr>
    </a:lvl2pPr>
    <a:lvl3pPr marL="914400" algn="l" defTabSz="457200" rtl="0" eaLnBrk="0" fontAlgn="base" hangingPunct="0">
      <a:spcBef>
        <a:spcPct val="0"/>
      </a:spcBef>
      <a:spcAft>
        <a:spcPct val="0"/>
      </a:spcAft>
      <a:defRPr kern="1200">
        <a:solidFill>
          <a:schemeClr val="tx1"/>
        </a:solidFill>
        <a:latin typeface="Century Gothic" panose="020B0502020202020204" pitchFamily="34" charset="0"/>
        <a:ea typeface="+mn-ea"/>
        <a:cs typeface="+mn-cs"/>
      </a:defRPr>
    </a:lvl3pPr>
    <a:lvl4pPr marL="1371600" algn="l" defTabSz="457200" rtl="0" eaLnBrk="0" fontAlgn="base" hangingPunct="0">
      <a:spcBef>
        <a:spcPct val="0"/>
      </a:spcBef>
      <a:spcAft>
        <a:spcPct val="0"/>
      </a:spcAft>
      <a:defRPr kern="1200">
        <a:solidFill>
          <a:schemeClr val="tx1"/>
        </a:solidFill>
        <a:latin typeface="Century Gothic" panose="020B0502020202020204" pitchFamily="34" charset="0"/>
        <a:ea typeface="+mn-ea"/>
        <a:cs typeface="+mn-cs"/>
      </a:defRPr>
    </a:lvl4pPr>
    <a:lvl5pPr marL="1828800" algn="l" defTabSz="457200" rtl="0" eaLnBrk="0" fontAlgn="base" hangingPunct="0">
      <a:spcBef>
        <a:spcPct val="0"/>
      </a:spcBef>
      <a:spcAft>
        <a:spcPct val="0"/>
      </a:spcAft>
      <a:defRPr kern="1200">
        <a:solidFill>
          <a:schemeClr val="tx1"/>
        </a:solidFill>
        <a:latin typeface="Century Gothic" panose="020B0502020202020204" pitchFamily="34" charset="0"/>
        <a:ea typeface="+mn-ea"/>
        <a:cs typeface="+mn-cs"/>
      </a:defRPr>
    </a:lvl5pPr>
    <a:lvl6pPr marL="2286000" algn="l" defTabSz="914400" rtl="0" eaLnBrk="1" latinLnBrk="0" hangingPunct="1">
      <a:defRPr kern="1200">
        <a:solidFill>
          <a:schemeClr val="tx1"/>
        </a:solidFill>
        <a:latin typeface="Century Gothic" panose="020B0502020202020204" pitchFamily="34" charset="0"/>
        <a:ea typeface="+mn-ea"/>
        <a:cs typeface="+mn-cs"/>
      </a:defRPr>
    </a:lvl6pPr>
    <a:lvl7pPr marL="2743200" algn="l" defTabSz="914400" rtl="0" eaLnBrk="1" latinLnBrk="0" hangingPunct="1">
      <a:defRPr kern="1200">
        <a:solidFill>
          <a:schemeClr val="tx1"/>
        </a:solidFill>
        <a:latin typeface="Century Gothic" panose="020B0502020202020204" pitchFamily="34" charset="0"/>
        <a:ea typeface="+mn-ea"/>
        <a:cs typeface="+mn-cs"/>
      </a:defRPr>
    </a:lvl7pPr>
    <a:lvl8pPr marL="3200400" algn="l" defTabSz="914400" rtl="0" eaLnBrk="1" latinLnBrk="0" hangingPunct="1">
      <a:defRPr kern="1200">
        <a:solidFill>
          <a:schemeClr val="tx1"/>
        </a:solidFill>
        <a:latin typeface="Century Gothic" panose="020B0502020202020204" pitchFamily="34" charset="0"/>
        <a:ea typeface="+mn-ea"/>
        <a:cs typeface="+mn-cs"/>
      </a:defRPr>
    </a:lvl8pPr>
    <a:lvl9pPr marL="3657600" algn="l" defTabSz="914400" rtl="0" eaLnBrk="1" latinLnBrk="0" hangingPunct="1">
      <a:defRPr kern="1200">
        <a:solidFill>
          <a:schemeClr val="tx1"/>
        </a:solidFill>
        <a:latin typeface="Century Gothic" panose="020B0502020202020204" pitchFamily="34" charset="0"/>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14"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cxnSp>
        <p:nvCxnSpPr>
          <p:cNvPr id="4" name="Straight Connector 15"/>
          <p:cNvCxnSpPr/>
          <p:nvPr/>
        </p:nvCxnSpPr>
        <p:spPr>
          <a:xfrm flipH="1">
            <a:off x="8228013" y="7938"/>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5" name="Straight Connector 16"/>
          <p:cNvCxnSpPr/>
          <p:nvPr/>
        </p:nvCxnSpPr>
        <p:spPr>
          <a:xfrm flipH="1">
            <a:off x="6108700" y="92075"/>
            <a:ext cx="6080125" cy="608012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6"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7" name="Straight Connector 20"/>
          <p:cNvCxnSpPr/>
          <p:nvPr/>
        </p:nvCxnSpPr>
        <p:spPr>
          <a:xfrm flipH="1">
            <a:off x="7335838" y="31750"/>
            <a:ext cx="4852987" cy="4852988"/>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8" name="Straight Connector 22"/>
          <p:cNvCxnSpPr/>
          <p:nvPr/>
        </p:nvCxnSpPr>
        <p:spPr>
          <a:xfrm flipH="1">
            <a:off x="7845425" y="609600"/>
            <a:ext cx="4343400" cy="4343400"/>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ctrTitle"/>
          </p:nvPr>
        </p:nvSpPr>
        <p:spPr>
          <a:xfrm>
            <a:off x="684212" y="685799"/>
            <a:ext cx="8001000" cy="2971801"/>
          </a:xfrm>
        </p:spPr>
        <p:txBody>
          <a:bodyPr anchor="b"/>
          <a:lstStyle>
            <a:lvl1pPr algn="l">
              <a:defRPr sz="4800">
                <a:effectLst/>
              </a:defRPr>
            </a:lvl1pPr>
          </a:lstStyle>
          <a:p>
            <a:r>
              <a:rPr lang="ru-RU" smtClean="0"/>
              <a:t>Образец заголовка</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9" name="Date Placeholder 3"/>
          <p:cNvSpPr>
            <a:spLocks noGrp="1"/>
          </p:cNvSpPr>
          <p:nvPr>
            <p:ph type="dt" sz="half" idx="10"/>
          </p:nvPr>
        </p:nvSpPr>
        <p:spPr/>
        <p:txBody>
          <a:bodyPr/>
          <a:lstStyle>
            <a:lvl1pPr>
              <a:defRPr/>
            </a:lvl1pPr>
          </a:lstStyle>
          <a:p>
            <a:pPr>
              <a:defRPr/>
            </a:pPr>
            <a:fld id="{8077019D-B158-4CFD-9432-CC6D872CC1E4}" type="datetimeFigureOut">
              <a:rPr lang="en-US"/>
              <a:pPr>
                <a:defRPr/>
              </a:pPr>
              <a:t>9/15/2021</a:t>
            </a:fld>
            <a:endParaRPr lang="en-US"/>
          </a:p>
        </p:txBody>
      </p:sp>
      <p:sp>
        <p:nvSpPr>
          <p:cNvPr id="10" name="Footer Placeholder 4"/>
          <p:cNvSpPr>
            <a:spLocks noGrp="1"/>
          </p:cNvSpPr>
          <p:nvPr>
            <p:ph type="ftr" sz="quarter" idx="11"/>
          </p:nvPr>
        </p:nvSpPr>
        <p:spPr/>
        <p:txBody>
          <a:bodyPr/>
          <a:lstStyle>
            <a:lvl1pPr>
              <a:defRPr/>
            </a:lvl1pPr>
          </a:lstStyle>
          <a:p>
            <a:pPr>
              <a:defRPr/>
            </a:pPr>
            <a:endParaRPr lang="en-US"/>
          </a:p>
        </p:txBody>
      </p:sp>
      <p:sp>
        <p:nvSpPr>
          <p:cNvPr id="11" name="Slide Number Placeholder 5"/>
          <p:cNvSpPr>
            <a:spLocks noGrp="1"/>
          </p:cNvSpPr>
          <p:nvPr>
            <p:ph type="sldNum" sz="quarter" idx="12"/>
          </p:nvPr>
        </p:nvSpPr>
        <p:spPr/>
        <p:txBody>
          <a:bodyPr/>
          <a:lstStyle>
            <a:lvl1pPr>
              <a:defRPr/>
            </a:lvl1pPr>
          </a:lstStyle>
          <a:p>
            <a:pPr>
              <a:defRPr/>
            </a:pPr>
            <a:fld id="{9CDD4B7F-F8CA-4356-8080-868D847A2E09}" type="slidenum">
              <a:rPr lang="en-US"/>
              <a:pPr>
                <a:defRPr/>
              </a:pPr>
              <a:t>‹#›</a:t>
            </a:fld>
            <a:endParaRPr lang="en-US"/>
          </a:p>
        </p:txBody>
      </p:sp>
    </p:spTree>
    <p:extLst>
      <p:ext uri="{BB962C8B-B14F-4D97-AF65-F5344CB8AC3E}">
        <p14:creationId xmlns:p14="http://schemas.microsoft.com/office/powerpoint/2010/main" val="5203624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Панорамная фотография с подписью">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rtlCol="0"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ru-RU" noProof="0" smtClean="0"/>
              <a:t>Вставка рисунка</a:t>
            </a:r>
            <a:endParaRPr lang="en-US" noProof="0" dirty="0"/>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5" name="Date Placeholder 3"/>
          <p:cNvSpPr>
            <a:spLocks noGrp="1"/>
          </p:cNvSpPr>
          <p:nvPr>
            <p:ph type="dt" sz="half" idx="15"/>
          </p:nvPr>
        </p:nvSpPr>
        <p:spPr/>
        <p:txBody>
          <a:bodyPr/>
          <a:lstStyle>
            <a:lvl1pPr>
              <a:defRPr/>
            </a:lvl1pPr>
          </a:lstStyle>
          <a:p>
            <a:pPr>
              <a:defRPr/>
            </a:pPr>
            <a:fld id="{E192EA22-5767-4CC8-96B9-1BF94AC2DA97}" type="datetimeFigureOut">
              <a:rPr lang="en-US"/>
              <a:pPr>
                <a:defRPr/>
              </a:pPr>
              <a:t>9/15/2021</a:t>
            </a:fld>
            <a:endParaRPr lang="en-US"/>
          </a:p>
        </p:txBody>
      </p:sp>
      <p:sp>
        <p:nvSpPr>
          <p:cNvPr id="6" name="Footer Placeholder 4"/>
          <p:cNvSpPr>
            <a:spLocks noGrp="1"/>
          </p:cNvSpPr>
          <p:nvPr>
            <p:ph type="ftr" sz="quarter" idx="16"/>
          </p:nvPr>
        </p:nvSpPr>
        <p:spPr/>
        <p:txBody>
          <a:bodyPr/>
          <a:lstStyle>
            <a:lvl1pPr>
              <a:defRPr/>
            </a:lvl1pPr>
          </a:lstStyle>
          <a:p>
            <a:pPr>
              <a:defRPr/>
            </a:pPr>
            <a:endParaRPr lang="en-US"/>
          </a:p>
        </p:txBody>
      </p:sp>
      <p:sp>
        <p:nvSpPr>
          <p:cNvPr id="7" name="Slide Number Placeholder 5"/>
          <p:cNvSpPr>
            <a:spLocks noGrp="1"/>
          </p:cNvSpPr>
          <p:nvPr>
            <p:ph type="sldNum" sz="quarter" idx="17"/>
          </p:nvPr>
        </p:nvSpPr>
        <p:spPr/>
        <p:txBody>
          <a:bodyPr/>
          <a:lstStyle>
            <a:lvl1pPr>
              <a:defRPr/>
            </a:lvl1pPr>
          </a:lstStyle>
          <a:p>
            <a:pPr>
              <a:defRPr/>
            </a:pPr>
            <a:fld id="{BEBF316A-6F3F-4196-A161-BE55379B0DAF}" type="slidenum">
              <a:rPr lang="en-US"/>
              <a:pPr>
                <a:defRPr/>
              </a:pPr>
              <a:t>‹#›</a:t>
            </a:fld>
            <a:endParaRPr lang="en-US"/>
          </a:p>
        </p:txBody>
      </p:sp>
    </p:spTree>
    <p:extLst>
      <p:ext uri="{BB962C8B-B14F-4D97-AF65-F5344CB8AC3E}">
        <p14:creationId xmlns:p14="http://schemas.microsoft.com/office/powerpoint/2010/main" val="31650675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lstStyle>
            <a:lvl1pPr algn="l">
              <a:defRPr sz="3200" b="0" cap="all"/>
            </a:lvl1pPr>
          </a:lstStyle>
          <a:p>
            <a:r>
              <a:rPr lang="ru-RU" smtClean="0"/>
              <a:t>Образец заголовка</a:t>
            </a:r>
            <a:endParaRPr lang="en-US" dirty="0"/>
          </a:p>
        </p:txBody>
      </p:sp>
      <p:sp>
        <p:nvSpPr>
          <p:cNvPr id="3" name="Text Placeholder 2"/>
          <p:cNvSpPr>
            <a:spLocks noGrp="1"/>
          </p:cNvSpPr>
          <p:nvPr>
            <p:ph type="body" idx="1"/>
          </p:nvPr>
        </p:nvSpPr>
        <p:spPr>
          <a:xfrm>
            <a:off x="684212" y="4114800"/>
            <a:ext cx="8535988" cy="1879600"/>
          </a:xfrm>
        </p:spPr>
        <p:txBody>
          <a:bodyP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lvl1pPr>
              <a:defRPr/>
            </a:lvl1pPr>
          </a:lstStyle>
          <a:p>
            <a:pPr>
              <a:defRPr/>
            </a:pPr>
            <a:fld id="{1E050C21-FA08-43D6-BAF1-754FDD61ABA3}" type="datetimeFigureOut">
              <a:rPr lang="en-US"/>
              <a:pPr>
                <a:defRPr/>
              </a:pPr>
              <a:t>9/15/2021</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BC8C8923-B932-4A92-95A8-15294126B730}" type="slidenum">
              <a:rPr lang="en-US"/>
              <a:pPr>
                <a:defRPr/>
              </a:pPr>
              <a:t>‹#›</a:t>
            </a:fld>
            <a:endParaRPr lang="en-US"/>
          </a:p>
        </p:txBody>
      </p:sp>
    </p:spTree>
    <p:extLst>
      <p:ext uri="{BB962C8B-B14F-4D97-AF65-F5344CB8AC3E}">
        <p14:creationId xmlns:p14="http://schemas.microsoft.com/office/powerpoint/2010/main" val="405193893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5" name="TextBox 4"/>
          <p:cNvSpPr txBox="1">
            <a:spLocks noChangeArrowheads="1"/>
          </p:cNvSpPr>
          <p:nvPr/>
        </p:nvSpPr>
        <p:spPr bwMode="auto">
          <a:xfrm>
            <a:off x="531813" y="812800"/>
            <a:ext cx="6096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fontAlgn="base">
              <a:spcBef>
                <a:spcPct val="0"/>
              </a:spcBef>
              <a:spcAft>
                <a:spcPct val="0"/>
              </a:spcAft>
              <a:defRPr>
                <a:solidFill>
                  <a:schemeClr val="tx1"/>
                </a:solidFill>
                <a:latin typeface="Century Gothic" panose="020B0502020202020204" pitchFamily="34" charset="0"/>
              </a:defRPr>
            </a:lvl6pPr>
            <a:lvl7pPr marL="2971800" indent="-228600" defTabSz="457200" fontAlgn="base">
              <a:spcBef>
                <a:spcPct val="0"/>
              </a:spcBef>
              <a:spcAft>
                <a:spcPct val="0"/>
              </a:spcAft>
              <a:defRPr>
                <a:solidFill>
                  <a:schemeClr val="tx1"/>
                </a:solidFill>
                <a:latin typeface="Century Gothic" panose="020B0502020202020204" pitchFamily="34" charset="0"/>
              </a:defRPr>
            </a:lvl7pPr>
            <a:lvl8pPr marL="3429000" indent="-228600" defTabSz="457200" fontAlgn="base">
              <a:spcBef>
                <a:spcPct val="0"/>
              </a:spcBef>
              <a:spcAft>
                <a:spcPct val="0"/>
              </a:spcAft>
              <a:defRPr>
                <a:solidFill>
                  <a:schemeClr val="tx1"/>
                </a:solidFill>
                <a:latin typeface="Century Gothic" panose="020B0502020202020204" pitchFamily="34" charset="0"/>
              </a:defRPr>
            </a:lvl8pPr>
            <a:lvl9pPr marL="3886200" indent="-228600" defTabSz="457200" fontAlgn="base">
              <a:spcBef>
                <a:spcPct val="0"/>
              </a:spcBef>
              <a:spcAft>
                <a:spcPct val="0"/>
              </a:spcAft>
              <a:defRPr>
                <a:solidFill>
                  <a:schemeClr val="tx1"/>
                </a:solidFill>
                <a:latin typeface="Century Gothic" panose="020B0502020202020204" pitchFamily="34" charset="0"/>
              </a:defRPr>
            </a:lvl9pPr>
          </a:lstStyle>
          <a:p>
            <a:pPr eaLnBrk="1" hangingPunct="1">
              <a:defRPr/>
            </a:pPr>
            <a:r>
              <a:rPr lang="en-US" altLang="ru-RU" sz="8000" smtClean="0"/>
              <a:t>“</a:t>
            </a:r>
          </a:p>
        </p:txBody>
      </p:sp>
      <p:sp>
        <p:nvSpPr>
          <p:cNvPr id="6" name="TextBox 5"/>
          <p:cNvSpPr txBox="1">
            <a:spLocks noChangeArrowheads="1"/>
          </p:cNvSpPr>
          <p:nvPr/>
        </p:nvSpPr>
        <p:spPr bwMode="auto">
          <a:xfrm>
            <a:off x="10285413" y="2768600"/>
            <a:ext cx="6096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fontAlgn="base">
              <a:spcBef>
                <a:spcPct val="0"/>
              </a:spcBef>
              <a:spcAft>
                <a:spcPct val="0"/>
              </a:spcAft>
              <a:defRPr>
                <a:solidFill>
                  <a:schemeClr val="tx1"/>
                </a:solidFill>
                <a:latin typeface="Century Gothic" panose="020B0502020202020204" pitchFamily="34" charset="0"/>
              </a:defRPr>
            </a:lvl6pPr>
            <a:lvl7pPr marL="2971800" indent="-228600" defTabSz="457200" fontAlgn="base">
              <a:spcBef>
                <a:spcPct val="0"/>
              </a:spcBef>
              <a:spcAft>
                <a:spcPct val="0"/>
              </a:spcAft>
              <a:defRPr>
                <a:solidFill>
                  <a:schemeClr val="tx1"/>
                </a:solidFill>
                <a:latin typeface="Century Gothic" panose="020B0502020202020204" pitchFamily="34" charset="0"/>
              </a:defRPr>
            </a:lvl7pPr>
            <a:lvl8pPr marL="3429000" indent="-228600" defTabSz="457200" fontAlgn="base">
              <a:spcBef>
                <a:spcPct val="0"/>
              </a:spcBef>
              <a:spcAft>
                <a:spcPct val="0"/>
              </a:spcAft>
              <a:defRPr>
                <a:solidFill>
                  <a:schemeClr val="tx1"/>
                </a:solidFill>
                <a:latin typeface="Century Gothic" panose="020B0502020202020204" pitchFamily="34" charset="0"/>
              </a:defRPr>
            </a:lvl8pPr>
            <a:lvl9pPr marL="3886200" indent="-228600" defTabSz="457200" fontAlgn="base">
              <a:spcBef>
                <a:spcPct val="0"/>
              </a:spcBef>
              <a:spcAft>
                <a:spcPct val="0"/>
              </a:spcAft>
              <a:defRPr>
                <a:solidFill>
                  <a:schemeClr val="tx1"/>
                </a:solidFill>
                <a:latin typeface="Century Gothic" panose="020B0502020202020204" pitchFamily="34" charset="0"/>
              </a:defRPr>
            </a:lvl9pPr>
          </a:lstStyle>
          <a:p>
            <a:pPr algn="r" eaLnBrk="1" hangingPunct="1">
              <a:defRPr/>
            </a:pPr>
            <a:r>
              <a:rPr lang="en-US" altLang="ru-RU" sz="8000" smtClean="0"/>
              <a:t>”</a:t>
            </a:r>
          </a:p>
        </p:txBody>
      </p:sp>
      <p:sp>
        <p:nvSpPr>
          <p:cNvPr id="2" name="Title 1"/>
          <p:cNvSpPr>
            <a:spLocks noGrp="1"/>
          </p:cNvSpPr>
          <p:nvPr>
            <p:ph type="title"/>
          </p:nvPr>
        </p:nvSpPr>
        <p:spPr>
          <a:xfrm>
            <a:off x="1141411" y="685800"/>
            <a:ext cx="9144001" cy="2743200"/>
          </a:xfrm>
        </p:spPr>
        <p:txBody>
          <a:bodyPr/>
          <a:lstStyle>
            <a:lvl1pPr algn="l">
              <a:defRPr sz="3200" b="0" cap="all">
                <a:solidFill>
                  <a:schemeClr val="tx1"/>
                </a:solidFill>
              </a:defRPr>
            </a:lvl1pPr>
          </a:lstStyle>
          <a:p>
            <a:r>
              <a:rPr lang="ru-RU" smtClean="0"/>
              <a:t>Образец заголовка</a:t>
            </a:r>
            <a:endParaRPr lang="en-US" dirty="0"/>
          </a:p>
        </p:txBody>
      </p:sp>
      <p:sp>
        <p:nvSpPr>
          <p:cNvPr id="10" name="Text Placeholder 9"/>
          <p:cNvSpPr>
            <a:spLocks noGrp="1"/>
          </p:cNvSpPr>
          <p:nvPr>
            <p:ph type="body" sz="quarter" idx="13"/>
          </p:nvPr>
        </p:nvSpPr>
        <p:spPr>
          <a:xfrm>
            <a:off x="1446212" y="3429000"/>
            <a:ext cx="8534400" cy="381000"/>
          </a:xfrm>
        </p:spPr>
        <p:txBody>
          <a:bodyP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684213" y="4301067"/>
            <a:ext cx="8534400" cy="1684865"/>
          </a:xfrm>
        </p:spPr>
        <p:txBody>
          <a:bodyP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7" name="Date Placeholder 3"/>
          <p:cNvSpPr>
            <a:spLocks noGrp="1"/>
          </p:cNvSpPr>
          <p:nvPr>
            <p:ph type="dt" sz="half" idx="14"/>
          </p:nvPr>
        </p:nvSpPr>
        <p:spPr/>
        <p:txBody>
          <a:bodyPr/>
          <a:lstStyle>
            <a:lvl1pPr>
              <a:defRPr/>
            </a:lvl1pPr>
          </a:lstStyle>
          <a:p>
            <a:pPr>
              <a:defRPr/>
            </a:pPr>
            <a:fld id="{AA766D7B-A918-4D8B-A425-2433D46BFE08}" type="datetimeFigureOut">
              <a:rPr lang="en-US"/>
              <a:pPr>
                <a:defRPr/>
              </a:pPr>
              <a:t>9/15/2021</a:t>
            </a:fld>
            <a:endParaRPr lang="en-US"/>
          </a:p>
        </p:txBody>
      </p:sp>
      <p:sp>
        <p:nvSpPr>
          <p:cNvPr id="8" name="Footer Placeholder 4"/>
          <p:cNvSpPr>
            <a:spLocks noGrp="1"/>
          </p:cNvSpPr>
          <p:nvPr>
            <p:ph type="ftr" sz="quarter" idx="15"/>
          </p:nvPr>
        </p:nvSpPr>
        <p:spPr/>
        <p:txBody>
          <a:bodyPr/>
          <a:lstStyle>
            <a:lvl1pPr>
              <a:defRPr/>
            </a:lvl1pPr>
          </a:lstStyle>
          <a:p>
            <a:pPr>
              <a:defRPr/>
            </a:pPr>
            <a:endParaRPr lang="en-US"/>
          </a:p>
        </p:txBody>
      </p:sp>
      <p:sp>
        <p:nvSpPr>
          <p:cNvPr id="9" name="Slide Number Placeholder 5"/>
          <p:cNvSpPr>
            <a:spLocks noGrp="1"/>
          </p:cNvSpPr>
          <p:nvPr>
            <p:ph type="sldNum" sz="quarter" idx="16"/>
          </p:nvPr>
        </p:nvSpPr>
        <p:spPr/>
        <p:txBody>
          <a:bodyPr/>
          <a:lstStyle>
            <a:lvl1pPr>
              <a:defRPr/>
            </a:lvl1pPr>
          </a:lstStyle>
          <a:p>
            <a:pPr>
              <a:defRPr/>
            </a:pPr>
            <a:fld id="{BFED2267-8E70-425B-A411-323380B0CBFE}" type="slidenum">
              <a:rPr lang="en-US"/>
              <a:pPr>
                <a:defRPr/>
              </a:pPr>
              <a:t>‹#›</a:t>
            </a:fld>
            <a:endParaRPr lang="en-US"/>
          </a:p>
        </p:txBody>
      </p:sp>
    </p:spTree>
    <p:extLst>
      <p:ext uri="{BB962C8B-B14F-4D97-AF65-F5344CB8AC3E}">
        <p14:creationId xmlns:p14="http://schemas.microsoft.com/office/powerpoint/2010/main" val="89666246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lstStyle>
            <a:lvl1pPr algn="l">
              <a:defRPr sz="3200" b="0" cap="all"/>
            </a:lvl1pPr>
          </a:lstStyle>
          <a:p>
            <a:r>
              <a:rPr lang="ru-RU" smtClean="0"/>
              <a:t>Образец заголовка</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lvl1pPr>
              <a:defRPr/>
            </a:lvl1pPr>
          </a:lstStyle>
          <a:p>
            <a:pPr>
              <a:defRPr/>
            </a:pPr>
            <a:fld id="{476CB09D-4496-464C-BC34-054B095D4EF1}" type="datetimeFigureOut">
              <a:rPr lang="en-US"/>
              <a:pPr>
                <a:defRPr/>
              </a:pPr>
              <a:t>9/15/2021</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6A5B9685-9DDB-44F2-909D-F58CB0DF040B}" type="slidenum">
              <a:rPr lang="en-US"/>
              <a:pPr>
                <a:defRPr/>
              </a:pPr>
              <a:t>‹#›</a:t>
            </a:fld>
            <a:endParaRPr lang="en-US"/>
          </a:p>
        </p:txBody>
      </p:sp>
    </p:spTree>
    <p:extLst>
      <p:ext uri="{BB962C8B-B14F-4D97-AF65-F5344CB8AC3E}">
        <p14:creationId xmlns:p14="http://schemas.microsoft.com/office/powerpoint/2010/main" val="262392094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Цитата карточки имени">
    <p:spTree>
      <p:nvGrpSpPr>
        <p:cNvPr id="1" name=""/>
        <p:cNvGrpSpPr/>
        <p:nvPr/>
      </p:nvGrpSpPr>
      <p:grpSpPr>
        <a:xfrm>
          <a:off x="0" y="0"/>
          <a:ext cx="0" cy="0"/>
          <a:chOff x="0" y="0"/>
          <a:chExt cx="0" cy="0"/>
        </a:xfrm>
      </p:grpSpPr>
      <p:sp>
        <p:nvSpPr>
          <p:cNvPr id="5" name="TextBox 4"/>
          <p:cNvSpPr txBox="1">
            <a:spLocks noChangeArrowheads="1"/>
          </p:cNvSpPr>
          <p:nvPr/>
        </p:nvSpPr>
        <p:spPr bwMode="auto">
          <a:xfrm>
            <a:off x="531813" y="812800"/>
            <a:ext cx="6096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fontAlgn="base">
              <a:spcBef>
                <a:spcPct val="0"/>
              </a:spcBef>
              <a:spcAft>
                <a:spcPct val="0"/>
              </a:spcAft>
              <a:defRPr>
                <a:solidFill>
                  <a:schemeClr val="tx1"/>
                </a:solidFill>
                <a:latin typeface="Century Gothic" panose="020B0502020202020204" pitchFamily="34" charset="0"/>
              </a:defRPr>
            </a:lvl6pPr>
            <a:lvl7pPr marL="2971800" indent="-228600" defTabSz="457200" fontAlgn="base">
              <a:spcBef>
                <a:spcPct val="0"/>
              </a:spcBef>
              <a:spcAft>
                <a:spcPct val="0"/>
              </a:spcAft>
              <a:defRPr>
                <a:solidFill>
                  <a:schemeClr val="tx1"/>
                </a:solidFill>
                <a:latin typeface="Century Gothic" panose="020B0502020202020204" pitchFamily="34" charset="0"/>
              </a:defRPr>
            </a:lvl7pPr>
            <a:lvl8pPr marL="3429000" indent="-228600" defTabSz="457200" fontAlgn="base">
              <a:spcBef>
                <a:spcPct val="0"/>
              </a:spcBef>
              <a:spcAft>
                <a:spcPct val="0"/>
              </a:spcAft>
              <a:defRPr>
                <a:solidFill>
                  <a:schemeClr val="tx1"/>
                </a:solidFill>
                <a:latin typeface="Century Gothic" panose="020B0502020202020204" pitchFamily="34" charset="0"/>
              </a:defRPr>
            </a:lvl8pPr>
            <a:lvl9pPr marL="3886200" indent="-228600" defTabSz="457200" fontAlgn="base">
              <a:spcBef>
                <a:spcPct val="0"/>
              </a:spcBef>
              <a:spcAft>
                <a:spcPct val="0"/>
              </a:spcAft>
              <a:defRPr>
                <a:solidFill>
                  <a:schemeClr val="tx1"/>
                </a:solidFill>
                <a:latin typeface="Century Gothic" panose="020B0502020202020204" pitchFamily="34" charset="0"/>
              </a:defRPr>
            </a:lvl9pPr>
          </a:lstStyle>
          <a:p>
            <a:pPr eaLnBrk="1" hangingPunct="1">
              <a:defRPr/>
            </a:pPr>
            <a:r>
              <a:rPr lang="en-US" altLang="ru-RU" sz="8000" smtClean="0"/>
              <a:t>“</a:t>
            </a:r>
          </a:p>
        </p:txBody>
      </p:sp>
      <p:sp>
        <p:nvSpPr>
          <p:cNvPr id="6" name="TextBox 5"/>
          <p:cNvSpPr txBox="1">
            <a:spLocks noChangeArrowheads="1"/>
          </p:cNvSpPr>
          <p:nvPr/>
        </p:nvSpPr>
        <p:spPr bwMode="auto">
          <a:xfrm>
            <a:off x="10285413" y="2768600"/>
            <a:ext cx="6096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a:solidFill>
                  <a:schemeClr val="tx1"/>
                </a:solidFill>
                <a:latin typeface="Century Gothic" panose="020B0502020202020204" pitchFamily="34" charset="0"/>
              </a:defRPr>
            </a:lvl1pPr>
            <a:lvl2pPr marL="742950" indent="-285750">
              <a:defRPr>
                <a:solidFill>
                  <a:schemeClr val="tx1"/>
                </a:solidFill>
                <a:latin typeface="Century Gothic" panose="020B0502020202020204" pitchFamily="34" charset="0"/>
              </a:defRPr>
            </a:lvl2pPr>
            <a:lvl3pPr marL="1143000" indent="-228600">
              <a:defRPr>
                <a:solidFill>
                  <a:schemeClr val="tx1"/>
                </a:solidFill>
                <a:latin typeface="Century Gothic" panose="020B0502020202020204" pitchFamily="34" charset="0"/>
              </a:defRPr>
            </a:lvl3pPr>
            <a:lvl4pPr marL="1600200" indent="-228600">
              <a:defRPr>
                <a:solidFill>
                  <a:schemeClr val="tx1"/>
                </a:solidFill>
                <a:latin typeface="Century Gothic" panose="020B0502020202020204" pitchFamily="34" charset="0"/>
              </a:defRPr>
            </a:lvl4pPr>
            <a:lvl5pPr marL="2057400" indent="-228600">
              <a:defRPr>
                <a:solidFill>
                  <a:schemeClr val="tx1"/>
                </a:solidFill>
                <a:latin typeface="Century Gothic" panose="020B0502020202020204" pitchFamily="34" charset="0"/>
              </a:defRPr>
            </a:lvl5pPr>
            <a:lvl6pPr marL="2514600" indent="-228600" defTabSz="457200" fontAlgn="base">
              <a:spcBef>
                <a:spcPct val="0"/>
              </a:spcBef>
              <a:spcAft>
                <a:spcPct val="0"/>
              </a:spcAft>
              <a:defRPr>
                <a:solidFill>
                  <a:schemeClr val="tx1"/>
                </a:solidFill>
                <a:latin typeface="Century Gothic" panose="020B0502020202020204" pitchFamily="34" charset="0"/>
              </a:defRPr>
            </a:lvl6pPr>
            <a:lvl7pPr marL="2971800" indent="-228600" defTabSz="457200" fontAlgn="base">
              <a:spcBef>
                <a:spcPct val="0"/>
              </a:spcBef>
              <a:spcAft>
                <a:spcPct val="0"/>
              </a:spcAft>
              <a:defRPr>
                <a:solidFill>
                  <a:schemeClr val="tx1"/>
                </a:solidFill>
                <a:latin typeface="Century Gothic" panose="020B0502020202020204" pitchFamily="34" charset="0"/>
              </a:defRPr>
            </a:lvl7pPr>
            <a:lvl8pPr marL="3429000" indent="-228600" defTabSz="457200" fontAlgn="base">
              <a:spcBef>
                <a:spcPct val="0"/>
              </a:spcBef>
              <a:spcAft>
                <a:spcPct val="0"/>
              </a:spcAft>
              <a:defRPr>
                <a:solidFill>
                  <a:schemeClr val="tx1"/>
                </a:solidFill>
                <a:latin typeface="Century Gothic" panose="020B0502020202020204" pitchFamily="34" charset="0"/>
              </a:defRPr>
            </a:lvl8pPr>
            <a:lvl9pPr marL="3886200" indent="-228600" defTabSz="457200" fontAlgn="base">
              <a:spcBef>
                <a:spcPct val="0"/>
              </a:spcBef>
              <a:spcAft>
                <a:spcPct val="0"/>
              </a:spcAft>
              <a:defRPr>
                <a:solidFill>
                  <a:schemeClr val="tx1"/>
                </a:solidFill>
                <a:latin typeface="Century Gothic" panose="020B0502020202020204" pitchFamily="34" charset="0"/>
              </a:defRPr>
            </a:lvl9pPr>
          </a:lstStyle>
          <a:p>
            <a:pPr algn="r" eaLnBrk="1" hangingPunct="1">
              <a:defRPr/>
            </a:pPr>
            <a:r>
              <a:rPr lang="en-US" altLang="ru-RU" sz="8000" smtClean="0"/>
              <a:t>”</a:t>
            </a:r>
          </a:p>
        </p:txBody>
      </p:sp>
      <p:sp>
        <p:nvSpPr>
          <p:cNvPr id="2" name="Title 1"/>
          <p:cNvSpPr>
            <a:spLocks noGrp="1"/>
          </p:cNvSpPr>
          <p:nvPr>
            <p:ph type="title"/>
          </p:nvPr>
        </p:nvSpPr>
        <p:spPr>
          <a:xfrm>
            <a:off x="1141413" y="685800"/>
            <a:ext cx="9144000" cy="2743200"/>
          </a:xfrm>
        </p:spPr>
        <p:txBody>
          <a:bodyPr/>
          <a:lstStyle>
            <a:lvl1pPr algn="l">
              <a:defRPr sz="3200" b="0" cap="all">
                <a:solidFill>
                  <a:schemeClr val="tx1"/>
                </a:solidFill>
              </a:defRPr>
            </a:lvl1pPr>
          </a:lstStyle>
          <a:p>
            <a:r>
              <a:rPr lang="ru-RU" smtClean="0"/>
              <a:t>Образец заголовка</a:t>
            </a:r>
            <a:endParaRPr lang="en-US" dirty="0"/>
          </a:p>
        </p:txBody>
      </p:sp>
      <p:sp>
        <p:nvSpPr>
          <p:cNvPr id="10" name="Text Placeholder 9"/>
          <p:cNvSpPr>
            <a:spLocks noGrp="1"/>
          </p:cNvSpPr>
          <p:nvPr>
            <p:ph type="body" sz="quarter" idx="13"/>
          </p:nvPr>
        </p:nvSpPr>
        <p:spPr>
          <a:xfrm>
            <a:off x="684212" y="3928534"/>
            <a:ext cx="8534401" cy="1049866"/>
          </a:xfrm>
        </p:spPr>
        <p:txBody>
          <a:bodyPr rtlCol="0" anchor="b">
            <a:normAutofit/>
          </a:bodyPr>
          <a:lstStyle>
            <a:lvl1pPr>
              <a:buNone/>
              <a:defRPr lang="en-US" sz="2400" b="0" cap="all" dirty="0">
                <a:ln w="3175" cmpd="sng">
                  <a:noFill/>
                </a:ln>
                <a:solidFill>
                  <a:schemeClr val="tx1"/>
                </a:solidFill>
                <a:effectLst/>
              </a:defRPr>
            </a:lvl1pPr>
          </a:lstStyle>
          <a:p>
            <a:pPr lvl="0"/>
            <a:r>
              <a:rPr lang="ru-RU" smtClean="0"/>
              <a:t>Образец текста</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7" name="Date Placeholder 3"/>
          <p:cNvSpPr>
            <a:spLocks noGrp="1"/>
          </p:cNvSpPr>
          <p:nvPr>
            <p:ph type="dt" sz="half" idx="14"/>
          </p:nvPr>
        </p:nvSpPr>
        <p:spPr/>
        <p:txBody>
          <a:bodyPr/>
          <a:lstStyle>
            <a:lvl1pPr>
              <a:defRPr/>
            </a:lvl1pPr>
          </a:lstStyle>
          <a:p>
            <a:pPr>
              <a:defRPr/>
            </a:pPr>
            <a:fld id="{A38883E7-BA78-466F-8969-A2BCC2837BC7}" type="datetimeFigureOut">
              <a:rPr lang="en-US"/>
              <a:pPr>
                <a:defRPr/>
              </a:pPr>
              <a:t>9/15/2021</a:t>
            </a:fld>
            <a:endParaRPr lang="en-US"/>
          </a:p>
        </p:txBody>
      </p:sp>
      <p:sp>
        <p:nvSpPr>
          <p:cNvPr id="8" name="Footer Placeholder 4"/>
          <p:cNvSpPr>
            <a:spLocks noGrp="1"/>
          </p:cNvSpPr>
          <p:nvPr>
            <p:ph type="ftr" sz="quarter" idx="15"/>
          </p:nvPr>
        </p:nvSpPr>
        <p:spPr/>
        <p:txBody>
          <a:bodyPr/>
          <a:lstStyle>
            <a:lvl1pPr>
              <a:defRPr/>
            </a:lvl1pPr>
          </a:lstStyle>
          <a:p>
            <a:pPr>
              <a:defRPr/>
            </a:pPr>
            <a:endParaRPr lang="en-US"/>
          </a:p>
        </p:txBody>
      </p:sp>
      <p:sp>
        <p:nvSpPr>
          <p:cNvPr id="9" name="Slide Number Placeholder 5"/>
          <p:cNvSpPr>
            <a:spLocks noGrp="1"/>
          </p:cNvSpPr>
          <p:nvPr>
            <p:ph type="sldNum" sz="quarter" idx="16"/>
          </p:nvPr>
        </p:nvSpPr>
        <p:spPr/>
        <p:txBody>
          <a:bodyPr/>
          <a:lstStyle>
            <a:lvl1pPr>
              <a:defRPr/>
            </a:lvl1pPr>
          </a:lstStyle>
          <a:p>
            <a:pPr>
              <a:defRPr/>
            </a:pPr>
            <a:fld id="{0F6DA626-B10F-4B45-B25A-4295C0115D31}" type="slidenum">
              <a:rPr lang="en-US"/>
              <a:pPr>
                <a:defRPr/>
              </a:pPr>
              <a:t>‹#›</a:t>
            </a:fld>
            <a:endParaRPr lang="en-US"/>
          </a:p>
        </p:txBody>
      </p:sp>
    </p:spTree>
    <p:extLst>
      <p:ext uri="{BB962C8B-B14F-4D97-AF65-F5344CB8AC3E}">
        <p14:creationId xmlns:p14="http://schemas.microsoft.com/office/powerpoint/2010/main" val="12995352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Истина или ложь">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lstStyle>
            <a:lvl1pPr>
              <a:defRPr lang="en-US" b="0" dirty="0"/>
            </a:lvl1pPr>
          </a:lstStyle>
          <a:p>
            <a:pPr lvl="0"/>
            <a:r>
              <a:rPr lang="ru-RU" smtClean="0"/>
              <a:t>Образец заголовка</a:t>
            </a:r>
            <a:endParaRPr lang="en-US" dirty="0"/>
          </a:p>
        </p:txBody>
      </p:sp>
      <p:sp>
        <p:nvSpPr>
          <p:cNvPr id="10" name="Text Placeholder 9"/>
          <p:cNvSpPr>
            <a:spLocks noGrp="1"/>
          </p:cNvSpPr>
          <p:nvPr>
            <p:ph type="body" sz="quarter" idx="13"/>
          </p:nvPr>
        </p:nvSpPr>
        <p:spPr>
          <a:xfrm>
            <a:off x="684212" y="3928534"/>
            <a:ext cx="8534400" cy="838200"/>
          </a:xfrm>
        </p:spPr>
        <p:txBody>
          <a:bodyPr rtlCol="0" anchor="b">
            <a:normAutofit/>
          </a:bodyPr>
          <a:lstStyle>
            <a:lvl1pPr>
              <a:buNone/>
              <a:defRPr lang="en-US" sz="2400" b="0" cap="all" dirty="0">
                <a:ln w="3175" cmpd="sng">
                  <a:noFill/>
                </a:ln>
                <a:solidFill>
                  <a:schemeClr val="tx1"/>
                </a:solidFill>
                <a:effectLst/>
              </a:defRPr>
            </a:lvl1pPr>
          </a:lstStyle>
          <a:p>
            <a:pPr lvl="0"/>
            <a:r>
              <a:rPr lang="ru-RU" smtClean="0"/>
              <a:t>Образец текста</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5" name="Date Placeholder 3"/>
          <p:cNvSpPr>
            <a:spLocks noGrp="1"/>
          </p:cNvSpPr>
          <p:nvPr>
            <p:ph type="dt" sz="half" idx="14"/>
          </p:nvPr>
        </p:nvSpPr>
        <p:spPr/>
        <p:txBody>
          <a:bodyPr/>
          <a:lstStyle>
            <a:lvl1pPr>
              <a:defRPr/>
            </a:lvl1pPr>
          </a:lstStyle>
          <a:p>
            <a:pPr>
              <a:defRPr/>
            </a:pPr>
            <a:fld id="{10914B6F-3AD5-443C-9CE4-775B76D2B44F}" type="datetimeFigureOut">
              <a:rPr lang="en-US"/>
              <a:pPr>
                <a:defRPr/>
              </a:pPr>
              <a:t>9/15/2021</a:t>
            </a:fld>
            <a:endParaRPr lang="en-US"/>
          </a:p>
        </p:txBody>
      </p:sp>
      <p:sp>
        <p:nvSpPr>
          <p:cNvPr id="6" name="Footer Placeholder 4"/>
          <p:cNvSpPr>
            <a:spLocks noGrp="1"/>
          </p:cNvSpPr>
          <p:nvPr>
            <p:ph type="ftr" sz="quarter" idx="15"/>
          </p:nvPr>
        </p:nvSpPr>
        <p:spPr/>
        <p:txBody>
          <a:bodyPr/>
          <a:lstStyle>
            <a:lvl1pPr>
              <a:defRPr/>
            </a:lvl1pPr>
          </a:lstStyle>
          <a:p>
            <a:pPr>
              <a:defRPr/>
            </a:pPr>
            <a:endParaRPr lang="en-US"/>
          </a:p>
        </p:txBody>
      </p:sp>
      <p:sp>
        <p:nvSpPr>
          <p:cNvPr id="7" name="Slide Number Placeholder 5"/>
          <p:cNvSpPr>
            <a:spLocks noGrp="1"/>
          </p:cNvSpPr>
          <p:nvPr>
            <p:ph type="sldNum" sz="quarter" idx="16"/>
          </p:nvPr>
        </p:nvSpPr>
        <p:spPr/>
        <p:txBody>
          <a:bodyPr/>
          <a:lstStyle>
            <a:lvl1pPr>
              <a:defRPr/>
            </a:lvl1pPr>
          </a:lstStyle>
          <a:p>
            <a:pPr>
              <a:defRPr/>
            </a:pPr>
            <a:fld id="{10D753FA-9B07-41F2-B2D6-7C9835C16B13}" type="slidenum">
              <a:rPr lang="en-US"/>
              <a:pPr>
                <a:defRPr/>
              </a:pPr>
              <a:t>‹#›</a:t>
            </a:fld>
            <a:endParaRPr lang="en-US"/>
          </a:p>
        </p:txBody>
      </p:sp>
    </p:spTree>
    <p:extLst>
      <p:ext uri="{BB962C8B-B14F-4D97-AF65-F5344CB8AC3E}">
        <p14:creationId xmlns:p14="http://schemas.microsoft.com/office/powerpoint/2010/main" val="416269433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ncho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lvl1pPr>
              <a:defRPr/>
            </a:lvl1pPr>
          </a:lstStyle>
          <a:p>
            <a:pPr>
              <a:defRPr/>
            </a:pPr>
            <a:fld id="{00F89EF1-C0C4-44CD-B72C-81AAD78410D9}" type="datetimeFigureOut">
              <a:rPr lang="en-US"/>
              <a:pPr>
                <a:defRPr/>
              </a:pPr>
              <a:t>9/15/2021</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12EF2025-A9AF-4916-975C-CF0B99B5B8C1}" type="slidenum">
              <a:rPr lang="en-US"/>
              <a:pPr>
                <a:defRPr/>
              </a:pPr>
              <a:t>‹#›</a:t>
            </a:fld>
            <a:endParaRPr lang="en-US"/>
          </a:p>
        </p:txBody>
      </p:sp>
    </p:spTree>
    <p:extLst>
      <p:ext uri="{BB962C8B-B14F-4D97-AF65-F5344CB8AC3E}">
        <p14:creationId xmlns:p14="http://schemas.microsoft.com/office/powerpoint/2010/main" val="314402862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lvl1pPr>
              <a:defRPr/>
            </a:lvl1pPr>
          </a:lstStyle>
          <a:p>
            <a:pPr>
              <a:defRPr/>
            </a:pPr>
            <a:fld id="{CEFC71A2-A782-4C96-B941-C14F60ED0535}" type="datetimeFigureOut">
              <a:rPr lang="en-US"/>
              <a:pPr>
                <a:defRPr/>
              </a:pPr>
              <a:t>9/15/2021</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30C77BF7-A2C2-42E2-AE01-E5B75FAD2371}" type="slidenum">
              <a:rPr lang="en-US"/>
              <a:pPr>
                <a:defRPr/>
              </a:pPr>
              <a:t>‹#›</a:t>
            </a:fld>
            <a:endParaRPr lang="en-US"/>
          </a:p>
        </p:txBody>
      </p:sp>
    </p:spTree>
    <p:extLst>
      <p:ext uri="{BB962C8B-B14F-4D97-AF65-F5344CB8AC3E}">
        <p14:creationId xmlns:p14="http://schemas.microsoft.com/office/powerpoint/2010/main" val="7934884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lvl1pPr>
              <a:defRPr/>
            </a:lvl1pPr>
          </a:lstStyle>
          <a:p>
            <a:pPr>
              <a:defRPr/>
            </a:pPr>
            <a:fld id="{1D7AC0CC-5B3A-4480-BFF8-D35B1A6F9310}" type="datetimeFigureOut">
              <a:rPr lang="en-US"/>
              <a:pPr>
                <a:defRPr/>
              </a:pPr>
              <a:t>9/15/2021</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262684C7-056D-44C2-B6EE-30F73DC7345F}" type="slidenum">
              <a:rPr lang="en-US"/>
              <a:pPr>
                <a:defRPr/>
              </a:pPr>
              <a:t>‹#›</a:t>
            </a:fld>
            <a:endParaRPr lang="en-US"/>
          </a:p>
        </p:txBody>
      </p:sp>
    </p:spTree>
    <p:extLst>
      <p:ext uri="{BB962C8B-B14F-4D97-AF65-F5344CB8AC3E}">
        <p14:creationId xmlns:p14="http://schemas.microsoft.com/office/powerpoint/2010/main" val="26056626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lstStyle>
            <a:lvl1pPr algn="l">
              <a:defRPr sz="3600" b="0" cap="all"/>
            </a:lvl1pPr>
          </a:lstStyle>
          <a:p>
            <a:r>
              <a:rPr lang="ru-RU" smtClean="0"/>
              <a:t>Образец заголовка</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lvl1pPr>
              <a:defRPr/>
            </a:lvl1pPr>
          </a:lstStyle>
          <a:p>
            <a:pPr>
              <a:defRPr/>
            </a:pPr>
            <a:fld id="{03DD93D0-9546-4911-9197-2DD2EF7B906B}" type="datetimeFigureOut">
              <a:rPr lang="en-US"/>
              <a:pPr>
                <a:defRPr/>
              </a:pPr>
              <a:t>9/15/2021</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AD3A0AF9-53F1-419E-8745-147D87B016D0}" type="slidenum">
              <a:rPr lang="en-US"/>
              <a:pPr>
                <a:defRPr/>
              </a:pPr>
              <a:t>‹#›</a:t>
            </a:fld>
            <a:endParaRPr lang="en-US"/>
          </a:p>
        </p:txBody>
      </p:sp>
    </p:spTree>
    <p:extLst>
      <p:ext uri="{BB962C8B-B14F-4D97-AF65-F5344CB8AC3E}">
        <p14:creationId xmlns:p14="http://schemas.microsoft.com/office/powerpoint/2010/main" val="4236606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3"/>
          <p:cNvSpPr>
            <a:spLocks noGrp="1"/>
          </p:cNvSpPr>
          <p:nvPr>
            <p:ph type="dt" sz="half" idx="10"/>
          </p:nvPr>
        </p:nvSpPr>
        <p:spPr/>
        <p:txBody>
          <a:bodyPr/>
          <a:lstStyle>
            <a:lvl1pPr>
              <a:defRPr/>
            </a:lvl1pPr>
          </a:lstStyle>
          <a:p>
            <a:pPr>
              <a:defRPr/>
            </a:pPr>
            <a:fld id="{CE797E14-E8BF-4692-A78A-E7FFC28BCF9A}" type="datetimeFigureOut">
              <a:rPr lang="en-US"/>
              <a:pPr>
                <a:defRPr/>
              </a:pPr>
              <a:t>9/15/2021</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CE7A6E4C-1463-4708-90AF-0538300E5C41}" type="slidenum">
              <a:rPr lang="en-US"/>
              <a:pPr>
                <a:defRPr/>
              </a:pPr>
              <a:t>‹#›</a:t>
            </a:fld>
            <a:endParaRPr lang="en-US"/>
          </a:p>
        </p:txBody>
      </p:sp>
    </p:spTree>
    <p:extLst>
      <p:ext uri="{BB962C8B-B14F-4D97-AF65-F5344CB8AC3E}">
        <p14:creationId xmlns:p14="http://schemas.microsoft.com/office/powerpoint/2010/main" val="36839870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smtClean="0"/>
              <a:t>Образец заголовка</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3"/>
          <p:cNvSpPr>
            <a:spLocks noGrp="1"/>
          </p:cNvSpPr>
          <p:nvPr>
            <p:ph type="dt" sz="half" idx="10"/>
          </p:nvPr>
        </p:nvSpPr>
        <p:spPr/>
        <p:txBody>
          <a:bodyPr/>
          <a:lstStyle>
            <a:lvl1pPr>
              <a:defRPr/>
            </a:lvl1pPr>
          </a:lstStyle>
          <a:p>
            <a:pPr>
              <a:defRPr/>
            </a:pPr>
            <a:fld id="{61037C40-7E13-4C42-A762-B93848D19DF5}" type="datetimeFigureOut">
              <a:rPr lang="en-US"/>
              <a:pPr>
                <a:defRPr/>
              </a:pPr>
              <a:t>9/15/2021</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4736D5CA-7173-4FA6-82C6-9A183B60F2AC}" type="slidenum">
              <a:rPr lang="en-US"/>
              <a:pPr>
                <a:defRPr/>
              </a:pPr>
              <a:t>‹#›</a:t>
            </a:fld>
            <a:endParaRPr lang="en-US"/>
          </a:p>
        </p:txBody>
      </p:sp>
    </p:spTree>
    <p:extLst>
      <p:ext uri="{BB962C8B-B14F-4D97-AF65-F5344CB8AC3E}">
        <p14:creationId xmlns:p14="http://schemas.microsoft.com/office/powerpoint/2010/main" val="35471096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Date Placeholder 3"/>
          <p:cNvSpPr>
            <a:spLocks noGrp="1"/>
          </p:cNvSpPr>
          <p:nvPr>
            <p:ph type="dt" sz="half" idx="10"/>
          </p:nvPr>
        </p:nvSpPr>
        <p:spPr/>
        <p:txBody>
          <a:bodyPr/>
          <a:lstStyle>
            <a:lvl1pPr>
              <a:defRPr/>
            </a:lvl1pPr>
          </a:lstStyle>
          <a:p>
            <a:pPr>
              <a:defRPr/>
            </a:pPr>
            <a:fld id="{DF0A5CAB-E66F-4B45-A264-70EE7935D217}" type="datetimeFigureOut">
              <a:rPr lang="en-US"/>
              <a:pPr>
                <a:defRPr/>
              </a:pPr>
              <a:t>9/15/2021</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C6716EC5-6984-46F0-9015-B5E34C1F7A73}" type="slidenum">
              <a:rPr lang="en-US"/>
              <a:pPr>
                <a:defRPr/>
              </a:pPr>
              <a:t>‹#›</a:t>
            </a:fld>
            <a:endParaRPr lang="en-US"/>
          </a:p>
        </p:txBody>
      </p:sp>
    </p:spTree>
    <p:extLst>
      <p:ext uri="{BB962C8B-B14F-4D97-AF65-F5344CB8AC3E}">
        <p14:creationId xmlns:p14="http://schemas.microsoft.com/office/powerpoint/2010/main" val="39219400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EE2094F8-210B-4F00-B9E9-A29553FB6A7F}" type="datetimeFigureOut">
              <a:rPr lang="en-US"/>
              <a:pPr>
                <a:defRPr/>
              </a:pPr>
              <a:t>9/15/2021</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5625BE32-29D4-4F9E-91E5-8AADF9E4FFB3}" type="slidenum">
              <a:rPr lang="en-US"/>
              <a:pPr>
                <a:defRPr/>
              </a:pPr>
              <a:t>‹#›</a:t>
            </a:fld>
            <a:endParaRPr lang="en-US"/>
          </a:p>
        </p:txBody>
      </p:sp>
    </p:spTree>
    <p:extLst>
      <p:ext uri="{BB962C8B-B14F-4D97-AF65-F5344CB8AC3E}">
        <p14:creationId xmlns:p14="http://schemas.microsoft.com/office/powerpoint/2010/main" val="20043759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lstStyle>
            <a:lvl1pPr algn="l">
              <a:defRPr sz="2400" b="0"/>
            </a:lvl1pPr>
          </a:lstStyle>
          <a:p>
            <a:r>
              <a:rPr lang="ru-RU" smtClean="0"/>
              <a:t>Образец заголовка</a:t>
            </a:r>
            <a:endParaRPr lang="en-US" dirty="0"/>
          </a:p>
        </p:txBody>
      </p:sp>
      <p:sp>
        <p:nvSpPr>
          <p:cNvPr id="3" name="Content Placeholder 2"/>
          <p:cNvSpPr>
            <a:spLocks noGrp="1"/>
          </p:cNvSpPr>
          <p:nvPr>
            <p:ph idx="1"/>
          </p:nvPr>
        </p:nvSpPr>
        <p:spPr>
          <a:xfrm>
            <a:off x="684212" y="685800"/>
            <a:ext cx="5943601" cy="5308600"/>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3"/>
          <p:cNvSpPr>
            <a:spLocks noGrp="1"/>
          </p:cNvSpPr>
          <p:nvPr>
            <p:ph type="dt" sz="half" idx="10"/>
          </p:nvPr>
        </p:nvSpPr>
        <p:spPr/>
        <p:txBody>
          <a:bodyPr/>
          <a:lstStyle>
            <a:lvl1pPr>
              <a:defRPr/>
            </a:lvl1pPr>
          </a:lstStyle>
          <a:p>
            <a:pPr>
              <a:defRPr/>
            </a:pPr>
            <a:fld id="{1FAD31FA-6FE3-40D8-A03B-0BBFE15D6620}" type="datetimeFigureOut">
              <a:rPr lang="en-US"/>
              <a:pPr>
                <a:defRPr/>
              </a:pPr>
              <a:t>9/15/2021</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31F0C912-D589-4F12-AFB5-B20BD7D5DF13}" type="slidenum">
              <a:rPr lang="en-US"/>
              <a:pPr>
                <a:defRPr/>
              </a:pPr>
              <a:t>‹#›</a:t>
            </a:fld>
            <a:endParaRPr lang="en-US"/>
          </a:p>
        </p:txBody>
      </p:sp>
    </p:spTree>
    <p:extLst>
      <p:ext uri="{BB962C8B-B14F-4D97-AF65-F5344CB8AC3E}">
        <p14:creationId xmlns:p14="http://schemas.microsoft.com/office/powerpoint/2010/main" val="14803229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lstStyle>
            <a:lvl1pPr algn="l">
              <a:defRPr sz="2800" b="0"/>
            </a:lvl1pPr>
          </a:lstStyle>
          <a:p>
            <a:r>
              <a:rPr lang="ru-RU" smtClean="0"/>
              <a:t>Образец заголовка</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rtlCol="0"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ru-RU" noProof="0" smtClean="0"/>
              <a:t>Вставка рисунка</a:t>
            </a:r>
            <a:endParaRPr lang="en-US" noProof="0" dirty="0"/>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3"/>
          <p:cNvSpPr>
            <a:spLocks noGrp="1"/>
          </p:cNvSpPr>
          <p:nvPr>
            <p:ph type="dt" sz="half" idx="10"/>
          </p:nvPr>
        </p:nvSpPr>
        <p:spPr/>
        <p:txBody>
          <a:bodyPr/>
          <a:lstStyle>
            <a:lvl1pPr>
              <a:defRPr/>
            </a:lvl1pPr>
          </a:lstStyle>
          <a:p>
            <a:pPr>
              <a:defRPr/>
            </a:pPr>
            <a:fld id="{55BB3FB9-E392-45D7-AD7C-FC4051E53B60}" type="datetimeFigureOut">
              <a:rPr lang="en-US"/>
              <a:pPr>
                <a:defRPr/>
              </a:pPr>
              <a:t>9/15/2021</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A38CACF9-02E7-4C36-8C98-8D56ECA9E46E}" type="slidenum">
              <a:rPr lang="en-US"/>
              <a:pPr>
                <a:defRPr/>
              </a:pPr>
              <a:t>‹#›</a:t>
            </a:fld>
            <a:endParaRPr lang="en-US"/>
          </a:p>
        </p:txBody>
      </p:sp>
    </p:spTree>
    <p:extLst>
      <p:ext uri="{BB962C8B-B14F-4D97-AF65-F5344CB8AC3E}">
        <p14:creationId xmlns:p14="http://schemas.microsoft.com/office/powerpoint/2010/main" val="23661132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1">
          <a:gsLst>
            <a:gs pos="0">
              <a:srgbClr val="64D4EF"/>
            </a:gs>
            <a:gs pos="10001">
              <a:srgbClr val="64D4EF"/>
            </a:gs>
            <a:gs pos="100000">
              <a:srgbClr val="06588E"/>
            </a:gs>
          </a:gsLst>
          <a:lin ang="6120000" scaled="1"/>
        </a:gradFill>
        <a:effectLst/>
      </p:bgPr>
    </p:bg>
    <p:spTree>
      <p:nvGrpSpPr>
        <p:cNvPr id="1" name=""/>
        <p:cNvGrpSpPr/>
        <p:nvPr/>
      </p:nvGrpSpPr>
      <p:grpSpPr>
        <a:xfrm>
          <a:off x="0" y="0"/>
          <a:ext cx="0" cy="0"/>
          <a:chOff x="0" y="0"/>
          <a:chExt cx="0" cy="0"/>
        </a:xfrm>
      </p:grpSpPr>
      <p:grpSp>
        <p:nvGrpSpPr>
          <p:cNvPr id="1026" name="Group 6"/>
          <p:cNvGrpSpPr>
            <a:grpSpLocks/>
          </p:cNvGrpSpPr>
          <p:nvPr/>
        </p:nvGrpSpPr>
        <p:grpSpPr bwMode="auto">
          <a:xfrm>
            <a:off x="9207500" y="2963863"/>
            <a:ext cx="2981325" cy="3208337"/>
            <a:chOff x="9206969" y="2963333"/>
            <a:chExt cx="2981858" cy="3208867"/>
          </a:xfrm>
        </p:grpSpPr>
        <p:cxnSp>
          <p:nvCxnSpPr>
            <p:cNvPr id="8" name="Straight Connector 7"/>
            <p:cNvCxnSpPr/>
            <p:nvPr/>
          </p:nvCxnSpPr>
          <p:spPr>
            <a:xfrm flipH="1">
              <a:off x="11275852" y="2963333"/>
              <a:ext cx="912975" cy="91296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83"/>
              <a:ext cx="2981858" cy="2981817"/>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3013" y="3285648"/>
              <a:ext cx="1895814" cy="1895788"/>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853" y="3131636"/>
              <a:ext cx="1744974" cy="174495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600" y="3682589"/>
              <a:ext cx="1270227" cy="127021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3" y="4487863"/>
            <a:ext cx="8534400" cy="1506537"/>
          </a:xfrm>
          <a:prstGeom prst="rect">
            <a:avLst/>
          </a:prstGeom>
          <a:effectLst/>
        </p:spPr>
        <p:txBody>
          <a:bodyPr vert="horz" lIns="91440" tIns="45720" rIns="91440" bIns="45720" rtlCol="0" anchor="ctr">
            <a:normAutofit/>
          </a:bodyPr>
          <a:lstStyle/>
          <a:p>
            <a:r>
              <a:rPr lang="ru-RU" smtClean="0"/>
              <a:t>Образец заголовка</a:t>
            </a:r>
            <a:endParaRPr lang="en-US" dirty="0"/>
          </a:p>
        </p:txBody>
      </p:sp>
      <p:sp>
        <p:nvSpPr>
          <p:cNvPr id="1028" name="Text Placeholder 2"/>
          <p:cNvSpPr>
            <a:spLocks noGrp="1"/>
          </p:cNvSpPr>
          <p:nvPr>
            <p:ph type="body" idx="1"/>
          </p:nvPr>
        </p:nvSpPr>
        <p:spPr bwMode="auto">
          <a:xfrm>
            <a:off x="684213" y="685800"/>
            <a:ext cx="8534400" cy="3614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ru-RU" altLang="ru-RU" smtClean="0"/>
              <a:t>Образец текста</a:t>
            </a:r>
          </a:p>
          <a:p>
            <a:pPr lvl="1"/>
            <a:r>
              <a:rPr lang="ru-RU" altLang="ru-RU" smtClean="0"/>
              <a:t>Второй уровень</a:t>
            </a:r>
          </a:p>
          <a:p>
            <a:pPr lvl="2"/>
            <a:r>
              <a:rPr lang="ru-RU" altLang="ru-RU" smtClean="0"/>
              <a:t>Третий уровень</a:t>
            </a:r>
          </a:p>
          <a:p>
            <a:pPr lvl="3"/>
            <a:r>
              <a:rPr lang="ru-RU" altLang="ru-RU" smtClean="0"/>
              <a:t>Четвертый уровень</a:t>
            </a:r>
          </a:p>
          <a:p>
            <a:pPr lvl="4"/>
            <a:r>
              <a:rPr lang="ru-RU" altLang="ru-RU" smtClean="0"/>
              <a:t>Пятый уровень</a:t>
            </a:r>
            <a:endParaRPr lang="en-US" altLang="ru-RU" smtClean="0"/>
          </a:p>
        </p:txBody>
      </p:sp>
      <p:sp>
        <p:nvSpPr>
          <p:cNvPr id="4" name="Date Placeholder 3"/>
          <p:cNvSpPr>
            <a:spLocks noGrp="1"/>
          </p:cNvSpPr>
          <p:nvPr>
            <p:ph type="dt" sz="half" idx="2"/>
          </p:nvPr>
        </p:nvSpPr>
        <p:spPr>
          <a:xfrm>
            <a:off x="9904413" y="6172200"/>
            <a:ext cx="1600200" cy="365125"/>
          </a:xfrm>
          <a:prstGeom prst="rect">
            <a:avLst/>
          </a:prstGeom>
        </p:spPr>
        <p:txBody>
          <a:bodyPr vert="horz" lIns="91440" tIns="45720" rIns="91440" bIns="45720" rtlCol="0" anchor="t"/>
          <a:lstStyle>
            <a:lvl1pPr algn="r" eaLnBrk="1" fontAlgn="auto" hangingPunct="1">
              <a:spcBef>
                <a:spcPts val="0"/>
              </a:spcBef>
              <a:spcAft>
                <a:spcPts val="0"/>
              </a:spcAft>
              <a:defRPr sz="1000" b="0" i="0">
                <a:solidFill>
                  <a:schemeClr val="bg2">
                    <a:lumMod val="50000"/>
                  </a:schemeClr>
                </a:solidFill>
                <a:effectLst/>
                <a:latin typeface="+mn-lt"/>
              </a:defRPr>
            </a:lvl1pPr>
          </a:lstStyle>
          <a:p>
            <a:pPr>
              <a:defRPr/>
            </a:pPr>
            <a:fld id="{194C5318-1B08-474D-9D36-0D3E3E39AC5D}" type="datetimeFigureOut">
              <a:rPr lang="en-US"/>
              <a:pPr>
                <a:defRPr/>
              </a:pPr>
              <a:t>9/15/2021</a:t>
            </a:fld>
            <a:endParaRPr lang="en-US"/>
          </a:p>
        </p:txBody>
      </p:sp>
      <p:sp>
        <p:nvSpPr>
          <p:cNvPr id="5" name="Footer Placeholder 4"/>
          <p:cNvSpPr>
            <a:spLocks noGrp="1"/>
          </p:cNvSpPr>
          <p:nvPr>
            <p:ph type="ftr" sz="quarter" idx="3"/>
          </p:nvPr>
        </p:nvSpPr>
        <p:spPr>
          <a:xfrm>
            <a:off x="684213" y="6172200"/>
            <a:ext cx="7543800" cy="365125"/>
          </a:xfrm>
          <a:prstGeom prst="rect">
            <a:avLst/>
          </a:prstGeom>
        </p:spPr>
        <p:txBody>
          <a:bodyPr vert="horz" lIns="91440" tIns="45720" rIns="91440" bIns="45720" rtlCol="0" anchor="t"/>
          <a:lstStyle>
            <a:lvl1pPr algn="l" eaLnBrk="1" fontAlgn="auto" hangingPunct="1">
              <a:spcBef>
                <a:spcPts val="0"/>
              </a:spcBef>
              <a:spcAft>
                <a:spcPts val="0"/>
              </a:spcAft>
              <a:defRPr sz="1000" b="0" i="0">
                <a:solidFill>
                  <a:schemeClr val="bg2">
                    <a:lumMod val="50000"/>
                  </a:schemeClr>
                </a:solidFill>
                <a:effectLst/>
                <a:latin typeface="+mn-lt"/>
              </a:defRPr>
            </a:lvl1pPr>
          </a:lstStyle>
          <a:p>
            <a:pPr>
              <a:defRPr/>
            </a:pPr>
            <a:endParaRPr lang="en-US"/>
          </a:p>
        </p:txBody>
      </p:sp>
      <p:sp>
        <p:nvSpPr>
          <p:cNvPr id="6" name="Slide Number Placeholder 5"/>
          <p:cNvSpPr>
            <a:spLocks noGrp="1"/>
          </p:cNvSpPr>
          <p:nvPr>
            <p:ph type="sldNum" sz="quarter" idx="4"/>
          </p:nvPr>
        </p:nvSpPr>
        <p:spPr>
          <a:xfrm>
            <a:off x="10363200" y="5578475"/>
            <a:ext cx="1143000" cy="669925"/>
          </a:xfrm>
          <a:prstGeom prst="rect">
            <a:avLst/>
          </a:prstGeom>
        </p:spPr>
        <p:txBody>
          <a:bodyPr vert="horz" lIns="91440" tIns="45720" rIns="91440" bIns="45720" rtlCol="0" anchor="b"/>
          <a:lstStyle>
            <a:lvl1pPr algn="r" eaLnBrk="1" fontAlgn="auto" hangingPunct="1">
              <a:spcBef>
                <a:spcPts val="0"/>
              </a:spcBef>
              <a:spcAft>
                <a:spcPts val="0"/>
              </a:spcAft>
              <a:defRPr sz="3200" b="0" i="0">
                <a:solidFill>
                  <a:schemeClr val="bg2">
                    <a:lumMod val="50000"/>
                  </a:schemeClr>
                </a:solidFill>
                <a:effectLst/>
                <a:latin typeface="+mn-lt"/>
              </a:defRPr>
            </a:lvl1pPr>
          </a:lstStyle>
          <a:p>
            <a:pPr>
              <a:defRPr/>
            </a:pPr>
            <a:fld id="{6DFDC808-30D1-4790-8B1B-E526C0A084D6}" type="slidenum">
              <a:rPr lang="en-US"/>
              <a:pPr>
                <a:defRPr/>
              </a:pPr>
              <a:t>‹#›</a:t>
            </a:fld>
            <a:endParaRPr lang="en-US"/>
          </a:p>
        </p:txBody>
      </p:sp>
    </p:spTree>
  </p:cSld>
  <p:clrMap bg1="dk1" tx1="lt1" bg2="dk2" tx2="lt2" accent1="accent1" accent2="accent2" accent3="accent3" accent4="accent4" accent5="accent5" accent6="accent6" hlink="hlink" folHlink="folHlink"/>
  <p:sldLayoutIdLst>
    <p:sldLayoutId id="2147483766" r:id="rId1"/>
    <p:sldLayoutId id="2147483752" r:id="rId2"/>
    <p:sldLayoutId id="2147483753" r:id="rId3"/>
    <p:sldLayoutId id="2147483754" r:id="rId4"/>
    <p:sldLayoutId id="2147483755" r:id="rId5"/>
    <p:sldLayoutId id="2147483756" r:id="rId6"/>
    <p:sldLayoutId id="2147483757" r:id="rId7"/>
    <p:sldLayoutId id="2147483758" r:id="rId8"/>
    <p:sldLayoutId id="2147483759" r:id="rId9"/>
    <p:sldLayoutId id="2147483760" r:id="rId10"/>
    <p:sldLayoutId id="2147483761" r:id="rId11"/>
    <p:sldLayoutId id="2147483767" r:id="rId12"/>
    <p:sldLayoutId id="2147483762" r:id="rId13"/>
    <p:sldLayoutId id="2147483768" r:id="rId14"/>
    <p:sldLayoutId id="2147483763" r:id="rId15"/>
    <p:sldLayoutId id="2147483764" r:id="rId16"/>
    <p:sldLayoutId id="2147483765" r:id="rId17"/>
  </p:sldLayoutIdLst>
  <p:txStyles>
    <p:titleStyle>
      <a:lvl1pPr algn="l" defTabSz="457200" rtl="0" eaLnBrk="0" fontAlgn="base" hangingPunct="0">
        <a:spcBef>
          <a:spcPct val="0"/>
        </a:spcBef>
        <a:spcAft>
          <a:spcPct val="0"/>
        </a:spcAft>
        <a:defRPr sz="3600" kern="1200" cap="all">
          <a:ln w="3175" cmpd="sng">
            <a:noFill/>
          </a:ln>
          <a:solidFill>
            <a:schemeClr val="tx1"/>
          </a:solidFill>
          <a:latin typeface="+mj-lt"/>
          <a:ea typeface="+mj-ea"/>
          <a:cs typeface="+mj-cs"/>
        </a:defRPr>
      </a:lvl1pPr>
      <a:lvl2pPr algn="l" defTabSz="457200" rtl="0" eaLnBrk="0" fontAlgn="base" hangingPunct="0">
        <a:spcBef>
          <a:spcPct val="0"/>
        </a:spcBef>
        <a:spcAft>
          <a:spcPct val="0"/>
        </a:spcAft>
        <a:defRPr sz="3600">
          <a:solidFill>
            <a:schemeClr val="tx1"/>
          </a:solidFill>
          <a:latin typeface="Century Gothic" panose="020B0502020202020204" pitchFamily="34" charset="0"/>
        </a:defRPr>
      </a:lvl2pPr>
      <a:lvl3pPr algn="l" defTabSz="457200" rtl="0" eaLnBrk="0" fontAlgn="base" hangingPunct="0">
        <a:spcBef>
          <a:spcPct val="0"/>
        </a:spcBef>
        <a:spcAft>
          <a:spcPct val="0"/>
        </a:spcAft>
        <a:defRPr sz="3600">
          <a:solidFill>
            <a:schemeClr val="tx1"/>
          </a:solidFill>
          <a:latin typeface="Century Gothic" panose="020B0502020202020204" pitchFamily="34" charset="0"/>
        </a:defRPr>
      </a:lvl3pPr>
      <a:lvl4pPr algn="l" defTabSz="457200" rtl="0" eaLnBrk="0" fontAlgn="base" hangingPunct="0">
        <a:spcBef>
          <a:spcPct val="0"/>
        </a:spcBef>
        <a:spcAft>
          <a:spcPct val="0"/>
        </a:spcAft>
        <a:defRPr sz="3600">
          <a:solidFill>
            <a:schemeClr val="tx1"/>
          </a:solidFill>
          <a:latin typeface="Century Gothic" panose="020B0502020202020204" pitchFamily="34" charset="0"/>
        </a:defRPr>
      </a:lvl4pPr>
      <a:lvl5pPr algn="l" defTabSz="457200" rtl="0" eaLnBrk="0" fontAlgn="base" hangingPunct="0">
        <a:spcBef>
          <a:spcPct val="0"/>
        </a:spcBef>
        <a:spcAft>
          <a:spcPct val="0"/>
        </a:spcAft>
        <a:defRPr sz="3600">
          <a:solidFill>
            <a:schemeClr val="tx1"/>
          </a:solidFill>
          <a:latin typeface="Century Gothic" panose="020B0502020202020204" pitchFamily="34" charset="0"/>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0" fontAlgn="base" hangingPunct="0">
        <a:spcBef>
          <a:spcPct val="20000"/>
        </a:spcBef>
        <a:spcAft>
          <a:spcPts val="600"/>
        </a:spcAft>
        <a:buClr>
          <a:schemeClr val="tx1"/>
        </a:buClr>
        <a:buSzPct val="80000"/>
        <a:buFont typeface="Wingdings 3" panose="05040102010807070707" pitchFamily="18" charset="2"/>
        <a:buChar char=""/>
        <a:defRPr sz="2000" kern="1200">
          <a:solidFill>
            <a:srgbClr val="0F496F"/>
          </a:solidFill>
          <a:latin typeface="+mn-lt"/>
          <a:ea typeface="+mn-ea"/>
          <a:cs typeface="+mn-cs"/>
        </a:defRPr>
      </a:lvl1pPr>
      <a:lvl2pPr marL="742950" indent="-285750" algn="l" defTabSz="457200" rtl="0" eaLnBrk="0" fontAlgn="base" hangingPunct="0">
        <a:spcBef>
          <a:spcPct val="20000"/>
        </a:spcBef>
        <a:spcAft>
          <a:spcPts val="600"/>
        </a:spcAft>
        <a:buClr>
          <a:schemeClr val="tx1"/>
        </a:buClr>
        <a:buSzPct val="80000"/>
        <a:buFont typeface="Wingdings 3" panose="05040102010807070707" pitchFamily="18" charset="2"/>
        <a:buChar char=""/>
        <a:defRPr kern="1200">
          <a:solidFill>
            <a:srgbClr val="0F496F"/>
          </a:solidFill>
          <a:latin typeface="+mn-lt"/>
          <a:ea typeface="+mn-ea"/>
          <a:cs typeface="+mn-cs"/>
        </a:defRPr>
      </a:lvl2pPr>
      <a:lvl3pPr marL="1200150" indent="-285750" algn="l" defTabSz="457200" rtl="0" eaLnBrk="0" fontAlgn="base" hangingPunct="0">
        <a:spcBef>
          <a:spcPct val="20000"/>
        </a:spcBef>
        <a:spcAft>
          <a:spcPts val="600"/>
        </a:spcAft>
        <a:buClr>
          <a:schemeClr val="tx1"/>
        </a:buClr>
        <a:buSzPct val="80000"/>
        <a:buFont typeface="Wingdings 3" panose="05040102010807070707" pitchFamily="18" charset="2"/>
        <a:buChar char=""/>
        <a:defRPr sz="1600" kern="1200">
          <a:solidFill>
            <a:srgbClr val="0F496F"/>
          </a:solidFill>
          <a:latin typeface="+mn-lt"/>
          <a:ea typeface="+mn-ea"/>
          <a:cs typeface="+mn-cs"/>
        </a:defRPr>
      </a:lvl3pPr>
      <a:lvl4pPr marL="1543050" indent="-171450" algn="l" defTabSz="457200" rtl="0" eaLnBrk="0" fontAlgn="base" hangingPunct="0">
        <a:spcBef>
          <a:spcPct val="20000"/>
        </a:spcBef>
        <a:spcAft>
          <a:spcPts val="600"/>
        </a:spcAft>
        <a:buClr>
          <a:schemeClr val="tx1"/>
        </a:buClr>
        <a:buSzPct val="80000"/>
        <a:buFont typeface="Wingdings 3" panose="05040102010807070707" pitchFamily="18" charset="2"/>
        <a:buChar char=""/>
        <a:defRPr sz="1400" kern="1200">
          <a:solidFill>
            <a:srgbClr val="0F496F"/>
          </a:solidFill>
          <a:latin typeface="+mn-lt"/>
          <a:ea typeface="+mn-ea"/>
          <a:cs typeface="+mn-cs"/>
        </a:defRPr>
      </a:lvl4pPr>
      <a:lvl5pPr marL="2000250" indent="-171450" algn="l" defTabSz="457200" rtl="0" eaLnBrk="0" fontAlgn="base" hangingPunct="0">
        <a:spcBef>
          <a:spcPct val="20000"/>
        </a:spcBef>
        <a:spcAft>
          <a:spcPts val="600"/>
        </a:spcAft>
        <a:buClr>
          <a:schemeClr val="tx1"/>
        </a:buClr>
        <a:buSzPct val="80000"/>
        <a:buFont typeface="Wingdings 3" panose="05040102010807070707" pitchFamily="18" charset="2"/>
        <a:buChar char=""/>
        <a:defRPr sz="1400" kern="1200">
          <a:solidFill>
            <a:srgbClr val="0F496F"/>
          </a:solidFill>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84213" y="257175"/>
            <a:ext cx="11269662" cy="6284913"/>
          </a:xfrm>
        </p:spPr>
        <p:txBody>
          <a:bodyPr/>
          <a:lstStyle/>
          <a:p>
            <a:pPr>
              <a:defRPr/>
            </a:pPr>
            <a:r>
              <a:rPr lang="tk-TM" b="1" dirty="0" smtClean="0">
                <a:latin typeface="Times New Roman" panose="02020603050405020304" pitchFamily="18" charset="0"/>
                <a:cs typeface="Times New Roman" panose="02020603050405020304" pitchFamily="18" charset="0"/>
              </a:rPr>
              <a:t>                         </a:t>
            </a:r>
            <a:r>
              <a:rPr lang="en-US" b="1" dirty="0" smtClean="0">
                <a:latin typeface="Times New Roman" panose="02020603050405020304" pitchFamily="18" charset="0"/>
                <a:cs typeface="Times New Roman" panose="02020603050405020304" pitchFamily="18" charset="0"/>
              </a:rPr>
              <a:t>1</a:t>
            </a:r>
            <a:r>
              <a:rPr lang="tk-TM" b="1" dirty="0" smtClean="0">
                <a:latin typeface="Times New Roman" panose="02020603050405020304" pitchFamily="18" charset="0"/>
                <a:cs typeface="Times New Roman" panose="02020603050405020304" pitchFamily="18" charset="0"/>
              </a:rPr>
              <a:t>1-nji umumy sapak</a:t>
            </a:r>
            <a:br>
              <a:rPr lang="tk-TM" b="1" dirty="0" smtClean="0">
                <a:latin typeface="Times New Roman" panose="02020603050405020304" pitchFamily="18" charset="0"/>
                <a:cs typeface="Times New Roman" panose="02020603050405020304" pitchFamily="18" charset="0"/>
              </a:rPr>
            </a:br>
            <a:r>
              <a:rPr lang="tk-TM" b="1" dirty="0" smtClean="0">
                <a:latin typeface="Times New Roman" panose="02020603050405020304" pitchFamily="18" charset="0"/>
                <a:cs typeface="Times New Roman" panose="02020603050405020304" pitchFamily="18" charset="0"/>
              </a:rPr>
              <a:t/>
            </a:r>
            <a:br>
              <a:rPr lang="tk-TM" b="1" dirty="0" smtClean="0">
                <a:latin typeface="Times New Roman" panose="02020603050405020304" pitchFamily="18" charset="0"/>
                <a:cs typeface="Times New Roman" panose="02020603050405020304" pitchFamily="18" charset="0"/>
              </a:rPr>
            </a:br>
            <a:r>
              <a:rPr lang="tk-TM" b="1" dirty="0" smtClean="0">
                <a:solidFill>
                  <a:schemeClr val="bg1"/>
                </a:solidFill>
                <a:latin typeface="Times New Roman" panose="02020603050405020304" pitchFamily="18" charset="0"/>
                <a:cs typeface="Times New Roman" panose="02020603050405020304" pitchFamily="18" charset="0"/>
              </a:rPr>
              <a:t>tema:</a:t>
            </a:r>
            <a:r>
              <a:rPr lang="tk-TM" b="1" dirty="0" smtClean="0">
                <a:latin typeface="Times New Roman" panose="02020603050405020304" pitchFamily="18" charset="0"/>
                <a:cs typeface="Times New Roman" panose="02020603050405020304" pitchFamily="18" charset="0"/>
              </a:rPr>
              <a:t> aýlamak usuly</a:t>
            </a:r>
            <a:r>
              <a:rPr lang="tk-TM" dirty="0" smtClean="0">
                <a:latin typeface="Times New Roman" panose="02020603050405020304" pitchFamily="18" charset="0"/>
                <a:cs typeface="Times New Roman" panose="02020603050405020304" pitchFamily="18" charset="0"/>
              </a:rPr>
              <a:t/>
            </a:r>
            <a:br>
              <a:rPr lang="tk-TM" dirty="0" smtClean="0">
                <a:latin typeface="Times New Roman" panose="02020603050405020304" pitchFamily="18" charset="0"/>
                <a:cs typeface="Times New Roman" panose="02020603050405020304" pitchFamily="18" charset="0"/>
              </a:rPr>
            </a:br>
            <a:r>
              <a:rPr lang="tk-TM" dirty="0" smtClean="0">
                <a:latin typeface="Times New Roman" panose="02020603050405020304" pitchFamily="18" charset="0"/>
                <a:cs typeface="Times New Roman" panose="02020603050405020304" pitchFamily="18" charset="0"/>
              </a:rPr>
              <a:t>                        </a:t>
            </a:r>
            <a:br>
              <a:rPr lang="tk-TM" dirty="0" smtClean="0">
                <a:latin typeface="Times New Roman" panose="02020603050405020304" pitchFamily="18" charset="0"/>
                <a:cs typeface="Times New Roman" panose="02020603050405020304" pitchFamily="18" charset="0"/>
              </a:rPr>
            </a:br>
            <a:r>
              <a:rPr lang="tk-TM" b="1" dirty="0">
                <a:latin typeface="Times New Roman" panose="02020603050405020304" pitchFamily="18" charset="0"/>
                <a:cs typeface="Times New Roman" panose="02020603050405020304" pitchFamily="18" charset="0"/>
              </a:rPr>
              <a:t> </a:t>
            </a:r>
            <a:r>
              <a:rPr lang="tk-TM" b="1" dirty="0" smtClean="0">
                <a:latin typeface="Times New Roman" panose="02020603050405020304" pitchFamily="18" charset="0"/>
                <a:cs typeface="Times New Roman" panose="02020603050405020304" pitchFamily="18" charset="0"/>
              </a:rPr>
              <a:t>                        </a:t>
            </a:r>
            <a:r>
              <a:rPr lang="tk-TM" b="1" cap="none" dirty="0" smtClean="0">
                <a:solidFill>
                  <a:schemeClr val="bg1"/>
                </a:solidFill>
                <a:latin typeface="Times New Roman" panose="02020603050405020304" pitchFamily="18" charset="0"/>
                <a:cs typeface="Times New Roman" panose="02020603050405020304" pitchFamily="18" charset="0"/>
              </a:rPr>
              <a:t>Sapagyň meýilnamasy:</a:t>
            </a:r>
            <a:br>
              <a:rPr lang="tk-TM" b="1" cap="none" dirty="0" smtClean="0">
                <a:solidFill>
                  <a:schemeClr val="bg1"/>
                </a:solidFill>
                <a:latin typeface="Times New Roman" panose="02020603050405020304" pitchFamily="18" charset="0"/>
                <a:cs typeface="Times New Roman" panose="02020603050405020304" pitchFamily="18" charset="0"/>
              </a:rPr>
            </a:br>
            <a:r>
              <a:rPr lang="ru-RU" b="1" cap="none" dirty="0" smtClean="0">
                <a:solidFill>
                  <a:schemeClr val="bg1"/>
                </a:solidFill>
                <a:latin typeface="Times New Roman" panose="02020603050405020304" pitchFamily="18" charset="0"/>
                <a:cs typeface="Times New Roman" panose="02020603050405020304" pitchFamily="18" charset="0"/>
              </a:rPr>
              <a:t>1.</a:t>
            </a:r>
            <a:r>
              <a:rPr lang="ru-RU" cap="none" dirty="0" smtClean="0">
                <a:latin typeface="Times New Roman" panose="02020603050405020304" pitchFamily="18" charset="0"/>
                <a:cs typeface="Times New Roman" panose="02020603050405020304" pitchFamily="18" charset="0"/>
              </a:rPr>
              <a:t> </a:t>
            </a:r>
            <a:r>
              <a:rPr lang="ro-RO" cap="none" dirty="0" smtClean="0">
                <a:latin typeface="Times New Roman" panose="02020603050405020304" pitchFamily="18" charset="0"/>
                <a:cs typeface="Times New Roman" panose="02020603050405020304" pitchFamily="18" charset="0"/>
              </a:rPr>
              <a:t>Nokady we göni çyzygy aýlamak. </a:t>
            </a:r>
            <a:r>
              <a:rPr lang="ru-RU" cap="none" dirty="0" smtClean="0">
                <a:latin typeface="Times New Roman" panose="02020603050405020304" pitchFamily="18" charset="0"/>
                <a:cs typeface="Times New Roman" panose="02020603050405020304" pitchFamily="18" charset="0"/>
              </a:rPr>
              <a:t/>
            </a:r>
            <a:br>
              <a:rPr lang="ru-RU" cap="none" dirty="0" smtClean="0">
                <a:latin typeface="Times New Roman" panose="02020603050405020304" pitchFamily="18" charset="0"/>
                <a:cs typeface="Times New Roman" panose="02020603050405020304" pitchFamily="18" charset="0"/>
              </a:rPr>
            </a:br>
            <a:r>
              <a:rPr lang="ru-RU" b="1" cap="none" dirty="0" smtClean="0">
                <a:solidFill>
                  <a:schemeClr val="bg1"/>
                </a:solidFill>
                <a:latin typeface="Times New Roman" panose="02020603050405020304" pitchFamily="18" charset="0"/>
                <a:cs typeface="Times New Roman" panose="02020603050405020304" pitchFamily="18" charset="0"/>
              </a:rPr>
              <a:t>2.</a:t>
            </a:r>
            <a:r>
              <a:rPr lang="ru-RU" cap="none" dirty="0" smtClean="0">
                <a:latin typeface="Times New Roman" panose="02020603050405020304" pitchFamily="18" charset="0"/>
                <a:cs typeface="Times New Roman" panose="02020603050405020304" pitchFamily="18" charset="0"/>
              </a:rPr>
              <a:t> </a:t>
            </a:r>
            <a:r>
              <a:rPr lang="cs-CZ" cap="none" dirty="0" smtClean="0">
                <a:latin typeface="Times New Roman" panose="02020603050405020304" pitchFamily="18" charset="0"/>
                <a:cs typeface="Times New Roman" panose="02020603050405020304" pitchFamily="18" charset="0"/>
              </a:rPr>
              <a:t>Tekizligi </a:t>
            </a:r>
            <a:r>
              <a:rPr lang="ro-RO" cap="none" dirty="0" smtClean="0">
                <a:latin typeface="Times New Roman" panose="02020603050405020304" pitchFamily="18" charset="0"/>
                <a:cs typeface="Times New Roman" panose="02020603050405020304" pitchFamily="18" charset="0"/>
              </a:rPr>
              <a:t>aýlamak. </a:t>
            </a:r>
            <a:r>
              <a:rPr lang="ru-RU" cap="none" dirty="0" smtClean="0">
                <a:latin typeface="Times New Roman" panose="02020603050405020304" pitchFamily="18" charset="0"/>
                <a:cs typeface="Times New Roman" panose="02020603050405020304" pitchFamily="18" charset="0"/>
              </a:rPr>
              <a:t/>
            </a:r>
            <a:br>
              <a:rPr lang="ru-RU" cap="none" dirty="0" smtClean="0">
                <a:latin typeface="Times New Roman" panose="02020603050405020304" pitchFamily="18" charset="0"/>
                <a:cs typeface="Times New Roman" panose="02020603050405020304" pitchFamily="18" charset="0"/>
              </a:rPr>
            </a:br>
            <a:r>
              <a:rPr lang="ru-RU" b="1" cap="none" dirty="0" smtClean="0">
                <a:solidFill>
                  <a:schemeClr val="bg1"/>
                </a:solidFill>
                <a:latin typeface="Times New Roman" panose="02020603050405020304" pitchFamily="18" charset="0"/>
                <a:cs typeface="Times New Roman" panose="02020603050405020304" pitchFamily="18" charset="0"/>
              </a:rPr>
              <a:t>3.</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Tekiz</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figurany</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gorizontal</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çyzygynyň</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daşyndan</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aýlamak</a:t>
            </a:r>
            <a:r>
              <a:rPr lang="ru-RU" cap="none" dirty="0" smtClean="0">
                <a:latin typeface="Times New Roman" panose="02020603050405020304" pitchFamily="18" charset="0"/>
                <a:cs typeface="Times New Roman" panose="02020603050405020304" pitchFamily="18" charset="0"/>
              </a:rPr>
              <a:t>.</a:t>
            </a:r>
            <a:r>
              <a:rPr lang="ro-RO" cap="none" dirty="0" smtClean="0">
                <a:latin typeface="Times New Roman" panose="02020603050405020304" pitchFamily="18" charset="0"/>
                <a:cs typeface="Times New Roman" panose="02020603050405020304" pitchFamily="18" charset="0"/>
              </a:rPr>
              <a:t> </a:t>
            </a:r>
            <a:endParaRPr lang="ru-RU" cap="none"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12192000" cy="6858000"/>
          </a:xfrm>
        </p:spPr>
        <p:txBody>
          <a:bodyPr>
            <a:normAutofit fontScale="90000"/>
          </a:bodyPr>
          <a:lstStyle/>
          <a:p>
            <a:pPr>
              <a:defRPr/>
            </a:pPr>
            <a:r>
              <a:rPr lang="ru-RU" cap="none" dirty="0" err="1" smtClean="0">
                <a:latin typeface="Times New Roman" panose="02020603050405020304" pitchFamily="18" charset="0"/>
                <a:cs typeface="Times New Roman" panose="02020603050405020304" pitchFamily="18" charset="0"/>
              </a:rPr>
              <a:t>Ilki</a:t>
            </a:r>
            <a:r>
              <a:rPr lang="ru-RU" cap="none" dirty="0" smtClean="0">
                <a:latin typeface="Times New Roman" panose="02020603050405020304" pitchFamily="18" charset="0"/>
                <a:cs typeface="Times New Roman" panose="02020603050405020304" pitchFamily="18" charset="0"/>
              </a:rPr>
              <a:t> Bꞌ </a:t>
            </a:r>
            <a:r>
              <a:rPr lang="ru-RU" cap="none" dirty="0" err="1" smtClean="0">
                <a:latin typeface="Times New Roman" panose="02020603050405020304" pitchFamily="18" charset="0"/>
                <a:cs typeface="Times New Roman" panose="02020603050405020304" pitchFamily="18" charset="0"/>
              </a:rPr>
              <a:t>nokatdan</a:t>
            </a:r>
            <a:r>
              <a:rPr lang="ru-RU" cap="none" dirty="0" smtClean="0">
                <a:latin typeface="Times New Roman" panose="02020603050405020304" pitchFamily="18" charset="0"/>
                <a:cs typeface="Times New Roman" panose="02020603050405020304" pitchFamily="18" charset="0"/>
              </a:rPr>
              <a:t> hꞌ </a:t>
            </a:r>
            <a:r>
              <a:rPr lang="ru-RU" cap="none" dirty="0" err="1" smtClean="0">
                <a:latin typeface="Times New Roman" panose="02020603050405020304" pitchFamily="18" charset="0"/>
                <a:cs typeface="Times New Roman" panose="02020603050405020304" pitchFamily="18" charset="0"/>
              </a:rPr>
              <a:t>oka</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perpendikulýar</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göni</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çyzyk</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geçirilýär</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we</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kesişme</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nokady</a:t>
            </a:r>
            <a:r>
              <a:rPr lang="ru-RU" cap="none" dirty="0" smtClean="0">
                <a:latin typeface="Times New Roman" panose="02020603050405020304" pitchFamily="18" charset="0"/>
                <a:cs typeface="Times New Roman" panose="02020603050405020304" pitchFamily="18" charset="0"/>
              </a:rPr>
              <a:t> Kꞌ </a:t>
            </a:r>
            <a:r>
              <a:rPr lang="ru-RU" cap="none" dirty="0" err="1" smtClean="0">
                <a:latin typeface="Times New Roman" panose="02020603050405020304" pitchFamily="18" charset="0"/>
                <a:cs typeface="Times New Roman" panose="02020603050405020304" pitchFamily="18" charset="0"/>
              </a:rPr>
              <a:t>diýip</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bellenilýär</a:t>
            </a:r>
            <a:r>
              <a:rPr lang="ru-RU" cap="none" dirty="0" smtClean="0">
                <a:latin typeface="Times New Roman" panose="02020603050405020304" pitchFamily="18" charset="0"/>
                <a:cs typeface="Times New Roman" panose="02020603050405020304" pitchFamily="18" charset="0"/>
              </a:rPr>
              <a:t>. Kꞌ </a:t>
            </a:r>
            <a:r>
              <a:rPr lang="ru-RU" cap="none" dirty="0" err="1" smtClean="0">
                <a:latin typeface="Times New Roman" panose="02020603050405020304" pitchFamily="18" charset="0"/>
                <a:cs typeface="Times New Roman" panose="02020603050405020304" pitchFamily="18" charset="0"/>
              </a:rPr>
              <a:t>nokat</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töweregiň</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merkezi</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nokady</a:t>
            </a:r>
            <a:r>
              <a:rPr lang="ru-RU" cap="none" dirty="0" smtClean="0">
                <a:latin typeface="Times New Roman" panose="02020603050405020304" pitchFamily="18" charset="0"/>
                <a:cs typeface="Times New Roman" panose="02020603050405020304" pitchFamily="18" charset="0"/>
              </a:rPr>
              <a:t>, B</a:t>
            </a:r>
            <a:r>
              <a:rPr lang="ru-RU" cap="none" baseline="-25000" dirty="0" smtClean="0">
                <a:latin typeface="Times New Roman" panose="02020603050405020304" pitchFamily="18" charset="0"/>
                <a:cs typeface="Times New Roman" panose="02020603050405020304" pitchFamily="18" charset="0"/>
              </a:rPr>
              <a:t>0</a:t>
            </a:r>
            <a:r>
              <a:rPr lang="ru-RU" cap="none" dirty="0" smtClean="0">
                <a:latin typeface="Times New Roman" panose="02020603050405020304" pitchFamily="18" charset="0"/>
                <a:cs typeface="Times New Roman" panose="02020603050405020304" pitchFamily="18" charset="0"/>
              </a:rPr>
              <a:t>Kꞌ </a:t>
            </a:r>
            <a:r>
              <a:rPr lang="ru-RU" cap="none" dirty="0" err="1" smtClean="0">
                <a:latin typeface="Times New Roman" panose="02020603050405020304" pitchFamily="18" charset="0"/>
                <a:cs typeface="Times New Roman" panose="02020603050405020304" pitchFamily="18" charset="0"/>
              </a:rPr>
              <a:t>kesim</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töweregiň</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radiusy</a:t>
            </a:r>
            <a:r>
              <a:rPr lang="ru-RU" cap="none" dirty="0" smtClean="0">
                <a:latin typeface="Times New Roman" panose="02020603050405020304" pitchFamily="18" charset="0"/>
                <a:cs typeface="Times New Roman" panose="02020603050405020304" pitchFamily="18" charset="0"/>
              </a:rPr>
              <a:t> (</a:t>
            </a:r>
            <a:r>
              <a:rPr lang="ru-RU" b="1" cap="none" dirty="0" smtClean="0">
                <a:latin typeface="Times New Roman" panose="02020603050405020304" pitchFamily="18" charset="0"/>
                <a:cs typeface="Times New Roman" panose="02020603050405020304" pitchFamily="18" charset="0"/>
              </a:rPr>
              <a:t>R</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hökmünde</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kabul</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edilýär</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we</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bu</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töwerek</a:t>
            </a:r>
            <a:r>
              <a:rPr lang="ru-RU" cap="none" dirty="0" smtClean="0">
                <a:latin typeface="Times New Roman" panose="02020603050405020304" pitchFamily="18" charset="0"/>
                <a:cs typeface="Times New Roman" panose="02020603050405020304" pitchFamily="18" charset="0"/>
              </a:rPr>
              <a:t> B</a:t>
            </a:r>
            <a:r>
              <a:rPr lang="ru-RU" cap="none" baseline="-25000" dirty="0" smtClean="0">
                <a:latin typeface="Times New Roman" panose="02020603050405020304" pitchFamily="18" charset="0"/>
                <a:cs typeface="Times New Roman" panose="02020603050405020304" pitchFamily="18" charset="0"/>
              </a:rPr>
              <a:t>0</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nokatdan</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başlap</a:t>
            </a:r>
            <a:r>
              <a:rPr lang="ru-RU" cap="none" dirty="0" smtClean="0">
                <a:latin typeface="Times New Roman" panose="02020603050405020304" pitchFamily="18" charset="0"/>
                <a:cs typeface="Times New Roman" panose="02020603050405020304" pitchFamily="18" charset="0"/>
              </a:rPr>
              <a:t>, BꞌKꞌ </a:t>
            </a:r>
            <a:r>
              <a:rPr lang="ru-RU" cap="none" dirty="0" err="1" smtClean="0">
                <a:latin typeface="Times New Roman" panose="02020603050405020304" pitchFamily="18" charset="0"/>
                <a:cs typeface="Times New Roman" panose="02020603050405020304" pitchFamily="18" charset="0"/>
              </a:rPr>
              <a:t>kesimiň</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üstünden</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geçirilen</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göni</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çyzyk</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bilen</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kesişýänçä</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dowam</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etdirilýär</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Kesişme</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nokady</a:t>
            </a:r>
            <a:r>
              <a:rPr lang="ru-RU" cap="none" dirty="0" smtClean="0">
                <a:latin typeface="Times New Roman" panose="02020603050405020304" pitchFamily="18" charset="0"/>
                <a:cs typeface="Times New Roman" panose="02020603050405020304" pitchFamily="18" charset="0"/>
              </a:rPr>
              <a:t> B</a:t>
            </a:r>
            <a:r>
              <a:rPr lang="ru-RU" cap="none" baseline="-25000" dirty="0" smtClean="0">
                <a:latin typeface="Times New Roman" panose="02020603050405020304" pitchFamily="18" charset="0"/>
                <a:cs typeface="Times New Roman" panose="02020603050405020304" pitchFamily="18" charset="0"/>
              </a:rPr>
              <a:t>0</a:t>
            </a:r>
            <a:r>
              <a:rPr lang="ru-RU" cap="none" dirty="0" smtClean="0">
                <a:latin typeface="Times New Roman" panose="02020603050405020304" pitchFamily="18" charset="0"/>
                <a:cs typeface="Times New Roman" panose="02020603050405020304" pitchFamily="18" charset="0"/>
              </a:rPr>
              <a:t>ꞌ </a:t>
            </a:r>
            <a:r>
              <a:rPr lang="ru-RU" cap="none" dirty="0" err="1" smtClean="0">
                <a:latin typeface="Times New Roman" panose="02020603050405020304" pitchFamily="18" charset="0"/>
                <a:cs typeface="Times New Roman" panose="02020603050405020304" pitchFamily="18" charset="0"/>
              </a:rPr>
              <a:t>diýip</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bellenilýär</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Ol</a:t>
            </a:r>
            <a:r>
              <a:rPr lang="ru-RU" cap="none" dirty="0" smtClean="0">
                <a:latin typeface="Times New Roman" panose="02020603050405020304" pitchFamily="18" charset="0"/>
                <a:cs typeface="Times New Roman" panose="02020603050405020304" pitchFamily="18" charset="0"/>
              </a:rPr>
              <a:t> Çꞌ </a:t>
            </a:r>
            <a:r>
              <a:rPr lang="ru-RU" cap="none" dirty="0" err="1" smtClean="0">
                <a:latin typeface="Times New Roman" panose="02020603050405020304" pitchFamily="18" charset="0"/>
                <a:cs typeface="Times New Roman" panose="02020603050405020304" pitchFamily="18" charset="0"/>
              </a:rPr>
              <a:t>nokat</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bilen</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birikdirilýär</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Sebäbi</a:t>
            </a:r>
            <a:r>
              <a:rPr lang="ru-RU" cap="none" dirty="0" smtClean="0">
                <a:latin typeface="Times New Roman" panose="02020603050405020304" pitchFamily="18" charset="0"/>
                <a:cs typeface="Times New Roman" panose="02020603050405020304" pitchFamily="18" charset="0"/>
              </a:rPr>
              <a:t>, Çꞌ </a:t>
            </a:r>
            <a:r>
              <a:rPr lang="ru-RU" cap="none" dirty="0" err="1" smtClean="0">
                <a:latin typeface="Times New Roman" panose="02020603050405020304" pitchFamily="18" charset="0"/>
                <a:cs typeface="Times New Roman" panose="02020603050405020304" pitchFamily="18" charset="0"/>
              </a:rPr>
              <a:t>nokat</a:t>
            </a:r>
            <a:r>
              <a:rPr lang="ru-RU" cap="none" dirty="0" smtClean="0">
                <a:latin typeface="Times New Roman" panose="02020603050405020304" pitchFamily="18" charset="0"/>
                <a:cs typeface="Times New Roman" panose="02020603050405020304" pitchFamily="18" charset="0"/>
              </a:rPr>
              <a:t> Ç</a:t>
            </a:r>
            <a:r>
              <a:rPr lang="ru-RU" cap="none" baseline="-25000" dirty="0" smtClean="0">
                <a:latin typeface="Times New Roman" panose="02020603050405020304" pitchFamily="18" charset="0"/>
                <a:cs typeface="Times New Roman" panose="02020603050405020304" pitchFamily="18" charset="0"/>
              </a:rPr>
              <a:t>0</a:t>
            </a:r>
            <a:r>
              <a:rPr lang="ru-RU" cap="none" dirty="0" smtClean="0">
                <a:latin typeface="Times New Roman" panose="02020603050405020304" pitchFamily="18" charset="0"/>
                <a:cs typeface="Times New Roman" panose="02020603050405020304" pitchFamily="18" charset="0"/>
              </a:rPr>
              <a:t>ꞌ </a:t>
            </a:r>
            <a:r>
              <a:rPr lang="ru-RU" cap="none" dirty="0" err="1" smtClean="0">
                <a:latin typeface="Times New Roman" panose="02020603050405020304" pitchFamily="18" charset="0"/>
                <a:cs typeface="Times New Roman" panose="02020603050405020304" pitchFamily="18" charset="0"/>
              </a:rPr>
              <a:t>nokat</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bilen</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gabat</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gelýär</a:t>
            </a:r>
            <a:r>
              <a:rPr lang="ru-RU" cap="none" dirty="0" smtClean="0">
                <a:latin typeface="Times New Roman" panose="02020603050405020304" pitchFamily="18" charset="0"/>
                <a:cs typeface="Times New Roman" panose="02020603050405020304" pitchFamily="18" charset="0"/>
              </a:rPr>
              <a:t>.</a:t>
            </a:r>
            <a:r>
              <a:rPr lang="tk-TM" cap="none" dirty="0" smtClean="0">
                <a:latin typeface="Times New Roman" panose="02020603050405020304" pitchFamily="18" charset="0"/>
                <a:cs typeface="Times New Roman" panose="02020603050405020304" pitchFamily="18" charset="0"/>
              </a:rPr>
              <a:t> </a:t>
            </a:r>
            <a:r>
              <a:rPr lang="ru-RU" cap="none" dirty="0" smtClean="0">
                <a:latin typeface="Times New Roman" panose="02020603050405020304" pitchFamily="18" charset="0"/>
                <a:cs typeface="Times New Roman" panose="02020603050405020304" pitchFamily="18" charset="0"/>
              </a:rPr>
              <a:t>1ꞌ </a:t>
            </a:r>
            <a:r>
              <a:rPr lang="ru-RU" cap="none" dirty="0" err="1" smtClean="0">
                <a:latin typeface="Times New Roman" panose="02020603050405020304" pitchFamily="18" charset="0"/>
                <a:cs typeface="Times New Roman" panose="02020603050405020304" pitchFamily="18" charset="0"/>
              </a:rPr>
              <a:t>nokat</a:t>
            </a:r>
            <a:r>
              <a:rPr lang="ru-RU" cap="none" dirty="0" smtClean="0">
                <a:latin typeface="Times New Roman" panose="02020603050405020304" pitchFamily="18" charset="0"/>
                <a:cs typeface="Times New Roman" panose="02020603050405020304" pitchFamily="18" charset="0"/>
              </a:rPr>
              <a:t> Çꞌ </a:t>
            </a:r>
            <a:r>
              <a:rPr lang="ru-RU" cap="none" dirty="0" err="1" smtClean="0">
                <a:latin typeface="Times New Roman" panose="02020603050405020304" pitchFamily="18" charset="0"/>
                <a:cs typeface="Times New Roman" panose="02020603050405020304" pitchFamily="18" charset="0"/>
              </a:rPr>
              <a:t>nokat</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ýaly</a:t>
            </a:r>
            <a:r>
              <a:rPr lang="ru-RU" cap="none" dirty="0" smtClean="0">
                <a:latin typeface="Times New Roman" panose="02020603050405020304" pitchFamily="18" charset="0"/>
                <a:cs typeface="Times New Roman" panose="02020603050405020304" pitchFamily="18" charset="0"/>
              </a:rPr>
              <a:t> hꞌ </a:t>
            </a:r>
            <a:r>
              <a:rPr lang="ru-RU" cap="none" dirty="0" err="1" smtClean="0">
                <a:latin typeface="Times New Roman" panose="02020603050405020304" pitchFamily="18" charset="0"/>
                <a:cs typeface="Times New Roman" panose="02020603050405020304" pitchFamily="18" charset="0"/>
              </a:rPr>
              <a:t>okuň</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üstünde</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ýatýar</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Şol</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sebäpli</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bu</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nokat</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hem</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üýtgemeýär</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Şonuň</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üçin</a:t>
            </a:r>
            <a:r>
              <a:rPr lang="ru-RU" cap="none" dirty="0" smtClean="0">
                <a:latin typeface="Times New Roman" panose="02020603050405020304" pitchFamily="18" charset="0"/>
                <a:cs typeface="Times New Roman" panose="02020603050405020304" pitchFamily="18" charset="0"/>
              </a:rPr>
              <a:t> B</a:t>
            </a:r>
            <a:r>
              <a:rPr lang="ru-RU" cap="none" baseline="-25000" dirty="0" smtClean="0">
                <a:latin typeface="Times New Roman" panose="02020603050405020304" pitchFamily="18" charset="0"/>
                <a:cs typeface="Times New Roman" panose="02020603050405020304" pitchFamily="18" charset="0"/>
              </a:rPr>
              <a:t>0</a:t>
            </a:r>
            <a:r>
              <a:rPr lang="ru-RU" cap="none" dirty="0" smtClean="0">
                <a:latin typeface="Times New Roman" panose="02020603050405020304" pitchFamily="18" charset="0"/>
                <a:cs typeface="Times New Roman" panose="02020603050405020304" pitchFamily="18" charset="0"/>
              </a:rPr>
              <a:t>ꞌ </a:t>
            </a:r>
            <a:r>
              <a:rPr lang="ru-RU" cap="none" dirty="0" err="1" smtClean="0">
                <a:latin typeface="Times New Roman" panose="02020603050405020304" pitchFamily="18" charset="0"/>
                <a:cs typeface="Times New Roman" panose="02020603050405020304" pitchFamily="18" charset="0"/>
              </a:rPr>
              <a:t>nokat</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bilen</a:t>
            </a:r>
            <a:r>
              <a:rPr lang="ru-RU" cap="none" dirty="0" smtClean="0">
                <a:latin typeface="Times New Roman" panose="02020603050405020304" pitchFamily="18" charset="0"/>
                <a:cs typeface="Times New Roman" panose="02020603050405020304" pitchFamily="18" charset="0"/>
              </a:rPr>
              <a:t> 1ꞌ </a:t>
            </a:r>
            <a:r>
              <a:rPr lang="ru-RU" cap="none" dirty="0" err="1" smtClean="0">
                <a:latin typeface="Times New Roman" panose="02020603050405020304" pitchFamily="18" charset="0"/>
                <a:cs typeface="Times New Roman" panose="02020603050405020304" pitchFamily="18" charset="0"/>
              </a:rPr>
              <a:t>nokady</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birikdirýän</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göni</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çyzyk</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geçirilýär</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Soňra</a:t>
            </a:r>
            <a:r>
              <a:rPr lang="ru-RU" cap="none" dirty="0" smtClean="0">
                <a:latin typeface="Times New Roman" panose="02020603050405020304" pitchFamily="18" charset="0"/>
                <a:cs typeface="Times New Roman" panose="02020603050405020304" pitchFamily="18" charset="0"/>
              </a:rPr>
              <a:t> Aꞌ </a:t>
            </a:r>
            <a:r>
              <a:rPr lang="ru-RU" cap="none" dirty="0" err="1" smtClean="0">
                <a:latin typeface="Times New Roman" panose="02020603050405020304" pitchFamily="18" charset="0"/>
                <a:cs typeface="Times New Roman" panose="02020603050405020304" pitchFamily="18" charset="0"/>
              </a:rPr>
              <a:t>nokatdan</a:t>
            </a:r>
            <a:r>
              <a:rPr lang="ru-RU" cap="none" dirty="0" smtClean="0">
                <a:latin typeface="Times New Roman" panose="02020603050405020304" pitchFamily="18" charset="0"/>
                <a:cs typeface="Times New Roman" panose="02020603050405020304" pitchFamily="18" charset="0"/>
              </a:rPr>
              <a:t> hꞌ </a:t>
            </a:r>
            <a:r>
              <a:rPr lang="ru-RU" cap="none" dirty="0" err="1" smtClean="0">
                <a:latin typeface="Times New Roman" panose="02020603050405020304" pitchFamily="18" charset="0"/>
                <a:cs typeface="Times New Roman" panose="02020603050405020304" pitchFamily="18" charset="0"/>
              </a:rPr>
              <a:t>oka</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perpendikulýar</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göni</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çyzyk</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geçirip</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onuň</a:t>
            </a:r>
            <a:r>
              <a:rPr lang="ru-RU" cap="none" dirty="0" smtClean="0">
                <a:latin typeface="Times New Roman" panose="02020603050405020304" pitchFamily="18" charset="0"/>
                <a:cs typeface="Times New Roman" panose="02020603050405020304" pitchFamily="18" charset="0"/>
              </a:rPr>
              <a:t> B</a:t>
            </a:r>
            <a:r>
              <a:rPr lang="ru-RU" cap="none" baseline="-25000" dirty="0" smtClean="0">
                <a:latin typeface="Times New Roman" panose="02020603050405020304" pitchFamily="18" charset="0"/>
                <a:cs typeface="Times New Roman" panose="02020603050405020304" pitchFamily="18" charset="0"/>
              </a:rPr>
              <a:t>0</a:t>
            </a:r>
            <a:r>
              <a:rPr lang="ru-RU" cap="none" dirty="0" smtClean="0">
                <a:latin typeface="Times New Roman" panose="02020603050405020304" pitchFamily="18" charset="0"/>
                <a:cs typeface="Times New Roman" panose="02020603050405020304" pitchFamily="18" charset="0"/>
              </a:rPr>
              <a:t>ꞌ </a:t>
            </a:r>
            <a:r>
              <a:rPr lang="ru-RU" cap="none" dirty="0" err="1" smtClean="0">
                <a:latin typeface="Times New Roman" panose="02020603050405020304" pitchFamily="18" charset="0"/>
                <a:cs typeface="Times New Roman" panose="02020603050405020304" pitchFamily="18" charset="0"/>
              </a:rPr>
              <a:t>we</a:t>
            </a:r>
            <a:r>
              <a:rPr lang="ru-RU" cap="none" dirty="0" smtClean="0">
                <a:latin typeface="Times New Roman" panose="02020603050405020304" pitchFamily="18" charset="0"/>
                <a:cs typeface="Times New Roman" panose="02020603050405020304" pitchFamily="18" charset="0"/>
              </a:rPr>
              <a:t> 1ꞌ </a:t>
            </a:r>
            <a:r>
              <a:rPr lang="ru-RU" cap="none" dirty="0" err="1" smtClean="0">
                <a:latin typeface="Times New Roman" panose="02020603050405020304" pitchFamily="18" charset="0"/>
                <a:cs typeface="Times New Roman" panose="02020603050405020304" pitchFamily="18" charset="0"/>
              </a:rPr>
              <a:t>nokatlary</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birikdirýän</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göni</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çyzyk</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bilen</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kesişme</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nokady</a:t>
            </a:r>
            <a:r>
              <a:rPr lang="ru-RU" cap="none" dirty="0" smtClean="0">
                <a:latin typeface="Times New Roman" panose="02020603050405020304" pitchFamily="18" charset="0"/>
                <a:cs typeface="Times New Roman" panose="02020603050405020304" pitchFamily="18" charset="0"/>
              </a:rPr>
              <a:t> A</a:t>
            </a:r>
            <a:r>
              <a:rPr lang="ru-RU" cap="none" baseline="-25000" dirty="0" smtClean="0">
                <a:latin typeface="Times New Roman" panose="02020603050405020304" pitchFamily="18" charset="0"/>
                <a:cs typeface="Times New Roman" panose="02020603050405020304" pitchFamily="18" charset="0"/>
              </a:rPr>
              <a:t>0</a:t>
            </a:r>
            <a:r>
              <a:rPr lang="ru-RU" cap="none" dirty="0" smtClean="0">
                <a:latin typeface="Times New Roman" panose="02020603050405020304" pitchFamily="18" charset="0"/>
                <a:cs typeface="Times New Roman" panose="02020603050405020304" pitchFamily="18" charset="0"/>
              </a:rPr>
              <a:t>ꞌ </a:t>
            </a:r>
            <a:r>
              <a:rPr lang="ru-RU" cap="none" dirty="0" err="1" smtClean="0">
                <a:latin typeface="Times New Roman" panose="02020603050405020304" pitchFamily="18" charset="0"/>
                <a:cs typeface="Times New Roman" panose="02020603050405020304" pitchFamily="18" charset="0"/>
              </a:rPr>
              <a:t>diýip</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bellenilýär</a:t>
            </a:r>
            <a:r>
              <a:rPr lang="ru-RU" cap="none" dirty="0" smtClean="0">
                <a:latin typeface="Times New Roman" panose="02020603050405020304" pitchFamily="18" charset="0"/>
                <a:cs typeface="Times New Roman" panose="02020603050405020304" pitchFamily="18" charset="0"/>
              </a:rPr>
              <a:t>. A</a:t>
            </a:r>
            <a:r>
              <a:rPr lang="ru-RU" cap="none" baseline="-25000" dirty="0" smtClean="0">
                <a:latin typeface="Times New Roman" panose="02020603050405020304" pitchFamily="18" charset="0"/>
                <a:cs typeface="Times New Roman" panose="02020603050405020304" pitchFamily="18" charset="0"/>
              </a:rPr>
              <a:t>0</a:t>
            </a:r>
            <a:r>
              <a:rPr lang="ru-RU" cap="none" dirty="0" smtClean="0">
                <a:latin typeface="Times New Roman" panose="02020603050405020304" pitchFamily="18" charset="0"/>
                <a:cs typeface="Times New Roman" panose="02020603050405020304" pitchFamily="18" charset="0"/>
              </a:rPr>
              <a:t>ꞌ </a:t>
            </a:r>
            <a:r>
              <a:rPr lang="ru-RU" cap="none" dirty="0" err="1" smtClean="0">
                <a:latin typeface="Times New Roman" panose="02020603050405020304" pitchFamily="18" charset="0"/>
                <a:cs typeface="Times New Roman" panose="02020603050405020304" pitchFamily="18" charset="0"/>
              </a:rPr>
              <a:t>nokat</a:t>
            </a:r>
            <a:r>
              <a:rPr lang="ru-RU" cap="none" dirty="0" smtClean="0">
                <a:latin typeface="Times New Roman" panose="02020603050405020304" pitchFamily="18" charset="0"/>
                <a:cs typeface="Times New Roman" panose="02020603050405020304" pitchFamily="18" charset="0"/>
              </a:rPr>
              <a:t> B</a:t>
            </a:r>
            <a:r>
              <a:rPr lang="ru-RU" cap="none" baseline="-25000" dirty="0" smtClean="0">
                <a:latin typeface="Times New Roman" panose="02020603050405020304" pitchFamily="18" charset="0"/>
                <a:cs typeface="Times New Roman" panose="02020603050405020304" pitchFamily="18" charset="0"/>
              </a:rPr>
              <a:t>0</a:t>
            </a:r>
            <a:r>
              <a:rPr lang="ru-RU" cap="none" dirty="0" smtClean="0">
                <a:latin typeface="Times New Roman" panose="02020603050405020304" pitchFamily="18" charset="0"/>
                <a:cs typeface="Times New Roman" panose="02020603050405020304" pitchFamily="18" charset="0"/>
              </a:rPr>
              <a:t>ꞌ </a:t>
            </a:r>
            <a:r>
              <a:rPr lang="ru-RU" cap="none" dirty="0" err="1" smtClean="0">
                <a:latin typeface="Times New Roman" panose="02020603050405020304" pitchFamily="18" charset="0"/>
                <a:cs typeface="Times New Roman" panose="02020603050405020304" pitchFamily="18" charset="0"/>
              </a:rPr>
              <a:t>we</a:t>
            </a:r>
            <a:r>
              <a:rPr lang="ru-RU" cap="none" dirty="0" smtClean="0">
                <a:latin typeface="Times New Roman" panose="02020603050405020304" pitchFamily="18" charset="0"/>
                <a:cs typeface="Times New Roman" panose="02020603050405020304" pitchFamily="18" charset="0"/>
              </a:rPr>
              <a:t> Ç</a:t>
            </a:r>
            <a:r>
              <a:rPr lang="ru-RU" cap="none" baseline="-25000" dirty="0" smtClean="0">
                <a:latin typeface="Times New Roman" panose="02020603050405020304" pitchFamily="18" charset="0"/>
                <a:cs typeface="Times New Roman" panose="02020603050405020304" pitchFamily="18" charset="0"/>
              </a:rPr>
              <a:t>0</a:t>
            </a:r>
            <a:r>
              <a:rPr lang="ru-RU" cap="none" dirty="0" smtClean="0">
                <a:latin typeface="Times New Roman" panose="02020603050405020304" pitchFamily="18" charset="0"/>
                <a:cs typeface="Times New Roman" panose="02020603050405020304" pitchFamily="18" charset="0"/>
              </a:rPr>
              <a:t>ꞌ </a:t>
            </a:r>
            <a:r>
              <a:rPr lang="ru-RU" cap="none" dirty="0" err="1" smtClean="0">
                <a:latin typeface="Times New Roman" panose="02020603050405020304" pitchFamily="18" charset="0"/>
                <a:cs typeface="Times New Roman" panose="02020603050405020304" pitchFamily="18" charset="0"/>
              </a:rPr>
              <a:t>nokatlar</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bilen</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birikdirilýär</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Emele</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gelen</a:t>
            </a:r>
            <a:r>
              <a:rPr lang="ru-RU" cap="none" dirty="0" smtClean="0">
                <a:latin typeface="Times New Roman" panose="02020603050405020304" pitchFamily="18" charset="0"/>
                <a:cs typeface="Times New Roman" panose="02020603050405020304" pitchFamily="18" charset="0"/>
              </a:rPr>
              <a:t> ΔA</a:t>
            </a:r>
            <a:r>
              <a:rPr lang="ru-RU" cap="none" baseline="-25000" dirty="0" smtClean="0">
                <a:latin typeface="Times New Roman" panose="02020603050405020304" pitchFamily="18" charset="0"/>
                <a:cs typeface="Times New Roman" panose="02020603050405020304" pitchFamily="18" charset="0"/>
              </a:rPr>
              <a:t>0</a:t>
            </a:r>
            <a:r>
              <a:rPr lang="ru-RU" cap="none" dirty="0" smtClean="0">
                <a:latin typeface="Times New Roman" panose="02020603050405020304" pitchFamily="18" charset="0"/>
                <a:cs typeface="Times New Roman" panose="02020603050405020304" pitchFamily="18" charset="0"/>
              </a:rPr>
              <a:t>ꞌB</a:t>
            </a:r>
            <a:r>
              <a:rPr lang="ru-RU" cap="none" baseline="-25000" dirty="0" smtClean="0">
                <a:latin typeface="Times New Roman" panose="02020603050405020304" pitchFamily="18" charset="0"/>
                <a:cs typeface="Times New Roman" panose="02020603050405020304" pitchFamily="18" charset="0"/>
              </a:rPr>
              <a:t>0</a:t>
            </a:r>
            <a:r>
              <a:rPr lang="ru-RU" cap="none" dirty="0" smtClean="0">
                <a:latin typeface="Times New Roman" panose="02020603050405020304" pitchFamily="18" charset="0"/>
                <a:cs typeface="Times New Roman" panose="02020603050405020304" pitchFamily="18" charset="0"/>
              </a:rPr>
              <a:t>ꞌÇ</a:t>
            </a:r>
            <a:r>
              <a:rPr lang="ru-RU" cap="none" baseline="-25000" dirty="0" smtClean="0">
                <a:latin typeface="Times New Roman" panose="02020603050405020304" pitchFamily="18" charset="0"/>
                <a:cs typeface="Times New Roman" panose="02020603050405020304" pitchFamily="18" charset="0"/>
              </a:rPr>
              <a:t>0</a:t>
            </a:r>
            <a:r>
              <a:rPr lang="ru-RU" cap="none" dirty="0" smtClean="0">
                <a:latin typeface="Times New Roman" panose="02020603050405020304" pitchFamily="18" charset="0"/>
                <a:cs typeface="Times New Roman" panose="02020603050405020304" pitchFamily="18" charset="0"/>
              </a:rPr>
              <a:t>ꞌ </a:t>
            </a:r>
            <a:r>
              <a:rPr lang="ru-RU" b="1" cap="none" dirty="0" smtClean="0">
                <a:latin typeface="Times New Roman" panose="02020603050405020304" pitchFamily="18" charset="0"/>
                <a:cs typeface="Times New Roman" panose="02020603050405020304" pitchFamily="18" charset="0"/>
              </a:rPr>
              <a:t>H</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tekizlige</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paralleldir</a:t>
            </a:r>
            <a:r>
              <a:rPr lang="ru-RU" cap="none" dirty="0" smtClean="0">
                <a:latin typeface="Times New Roman" panose="02020603050405020304" pitchFamily="18" charset="0"/>
                <a:cs typeface="Times New Roman" panose="02020603050405020304" pitchFamily="18" charset="0"/>
              </a:rPr>
              <a:t> (ΔA</a:t>
            </a:r>
            <a:r>
              <a:rPr lang="ru-RU" cap="none" baseline="-25000" dirty="0" smtClean="0">
                <a:latin typeface="Times New Roman" panose="02020603050405020304" pitchFamily="18" charset="0"/>
                <a:cs typeface="Times New Roman" panose="02020603050405020304" pitchFamily="18" charset="0"/>
              </a:rPr>
              <a:t>0</a:t>
            </a:r>
            <a:r>
              <a:rPr lang="ru-RU" cap="none" dirty="0" smtClean="0">
                <a:latin typeface="Times New Roman" panose="02020603050405020304" pitchFamily="18" charset="0"/>
                <a:cs typeface="Times New Roman" panose="02020603050405020304" pitchFamily="18" charset="0"/>
              </a:rPr>
              <a:t>ꞌB</a:t>
            </a:r>
            <a:r>
              <a:rPr lang="ru-RU" cap="none" baseline="-25000" dirty="0" smtClean="0">
                <a:latin typeface="Times New Roman" panose="02020603050405020304" pitchFamily="18" charset="0"/>
                <a:cs typeface="Times New Roman" panose="02020603050405020304" pitchFamily="18" charset="0"/>
              </a:rPr>
              <a:t>0</a:t>
            </a:r>
            <a:r>
              <a:rPr lang="ru-RU" cap="none" dirty="0" smtClean="0">
                <a:latin typeface="Times New Roman" panose="02020603050405020304" pitchFamily="18" charset="0"/>
                <a:cs typeface="Times New Roman" panose="02020603050405020304" pitchFamily="18" charset="0"/>
              </a:rPr>
              <a:t>ꞌÇ</a:t>
            </a:r>
            <a:r>
              <a:rPr lang="ru-RU" cap="none" baseline="-25000" dirty="0" smtClean="0">
                <a:latin typeface="Times New Roman" panose="02020603050405020304" pitchFamily="18" charset="0"/>
                <a:cs typeface="Times New Roman" panose="02020603050405020304" pitchFamily="18" charset="0"/>
              </a:rPr>
              <a:t>0</a:t>
            </a:r>
            <a:r>
              <a:rPr lang="ru-RU" cap="none" dirty="0" smtClean="0">
                <a:latin typeface="Times New Roman" panose="02020603050405020304" pitchFamily="18" charset="0"/>
                <a:cs typeface="Times New Roman" panose="02020603050405020304" pitchFamily="18" charset="0"/>
              </a:rPr>
              <a:t>ꞌ</a:t>
            </a:r>
            <a:r>
              <a:rPr lang="ru-RU" b="1" cap="none" dirty="0" smtClean="0">
                <a:latin typeface="Times New Roman" panose="02020603050405020304" pitchFamily="18" charset="0"/>
                <a:cs typeface="Times New Roman" panose="02020603050405020304" pitchFamily="18" charset="0"/>
              </a:rPr>
              <a:t>ǀǀH</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Şonuň</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üçin</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ol</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berlen</a:t>
            </a:r>
            <a:r>
              <a:rPr lang="ru-RU" cap="none" dirty="0" smtClean="0">
                <a:latin typeface="Times New Roman" panose="02020603050405020304" pitchFamily="18" charset="0"/>
                <a:cs typeface="Times New Roman" panose="02020603050405020304" pitchFamily="18" charset="0"/>
              </a:rPr>
              <a:t> </a:t>
            </a:r>
            <a:r>
              <a:rPr lang="ru-RU" b="1" cap="none" dirty="0" smtClean="0">
                <a:latin typeface="Times New Roman" panose="02020603050405020304" pitchFamily="18" charset="0"/>
                <a:cs typeface="Times New Roman" panose="02020603050405020304" pitchFamily="18" charset="0"/>
              </a:rPr>
              <a:t>ABÇ </a:t>
            </a:r>
            <a:r>
              <a:rPr lang="ru-RU" cap="none" dirty="0" err="1" smtClean="0">
                <a:latin typeface="Times New Roman" panose="02020603050405020304" pitchFamily="18" charset="0"/>
                <a:cs typeface="Times New Roman" panose="02020603050405020304" pitchFamily="18" charset="0"/>
              </a:rPr>
              <a:t>üçburçlygyň</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hakyky</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ululygydyr</a:t>
            </a:r>
            <a:r>
              <a:rPr lang="ru-RU" cap="none" dirty="0" smtClean="0">
                <a:latin typeface="Times New Roman" panose="02020603050405020304" pitchFamily="18" charset="0"/>
                <a:cs typeface="Times New Roman" panose="02020603050405020304" pitchFamily="18" charset="0"/>
              </a:rPr>
              <a:t>. </a:t>
            </a:r>
            <a:br>
              <a:rPr lang="ru-RU" cap="none" dirty="0" smtClean="0">
                <a:latin typeface="Times New Roman" panose="02020603050405020304" pitchFamily="18" charset="0"/>
                <a:cs typeface="Times New Roman" panose="02020603050405020304" pitchFamily="18" charset="0"/>
              </a:rPr>
            </a:br>
            <a:endParaRPr lang="ru-RU" cap="none"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Заголовок 1"/>
          <p:cNvSpPr>
            <a:spLocks noGrp="1"/>
          </p:cNvSpPr>
          <p:nvPr>
            <p:ph type="title"/>
          </p:nvPr>
        </p:nvSpPr>
        <p:spPr bwMode="auto">
          <a:xfrm>
            <a:off x="0" y="374650"/>
            <a:ext cx="12003088" cy="4505325"/>
          </a:xfrm>
        </p:spPr>
        <p:txBody>
          <a:bodyPr wrap="square" numCol="1" anchorCtr="0" compatLnSpc="1">
            <a:prstTxWarp prst="textNoShape">
              <a:avLst/>
            </a:prstTxWarp>
          </a:bodyPr>
          <a:lstStyle/>
          <a:p>
            <a:r>
              <a:rPr lang="tk-TM" altLang="ru-RU" b="1" cap="none" smtClean="0">
                <a:ln>
                  <a:noFill/>
                </a:ln>
                <a:solidFill>
                  <a:schemeClr val="bg1"/>
                </a:solidFill>
                <a:latin typeface="Times New Roman" panose="02020603050405020304" pitchFamily="18" charset="0"/>
                <a:cs typeface="Times New Roman" panose="02020603050405020304" pitchFamily="18" charset="0"/>
              </a:rPr>
              <a:t>                                    EDEBIÝATLAR</a:t>
            </a:r>
            <a:br>
              <a:rPr lang="tk-TM" altLang="ru-RU" b="1" cap="none" smtClean="0">
                <a:ln>
                  <a:noFill/>
                </a:ln>
                <a:solidFill>
                  <a:schemeClr val="bg1"/>
                </a:solidFill>
                <a:latin typeface="Times New Roman" panose="02020603050405020304" pitchFamily="18" charset="0"/>
                <a:cs typeface="Times New Roman" panose="02020603050405020304" pitchFamily="18" charset="0"/>
              </a:rPr>
            </a:br>
            <a:r>
              <a:rPr lang="tk-TM" altLang="ru-RU" b="1" cap="none" smtClean="0">
                <a:ln>
                  <a:noFill/>
                </a:ln>
                <a:solidFill>
                  <a:schemeClr val="bg1"/>
                </a:solidFill>
                <a:latin typeface="Times New Roman" panose="02020603050405020304" pitchFamily="18" charset="0"/>
                <a:cs typeface="Times New Roman" panose="02020603050405020304" pitchFamily="18" charset="0"/>
              </a:rPr>
              <a:t/>
            </a:r>
            <a:br>
              <a:rPr lang="tk-TM" altLang="ru-RU" b="1" cap="none" smtClean="0">
                <a:ln>
                  <a:noFill/>
                </a:ln>
                <a:solidFill>
                  <a:schemeClr val="bg1"/>
                </a:solidFill>
                <a:latin typeface="Times New Roman" panose="02020603050405020304" pitchFamily="18" charset="0"/>
                <a:cs typeface="Times New Roman" panose="02020603050405020304" pitchFamily="18" charset="0"/>
              </a:rPr>
            </a:br>
            <a:r>
              <a:rPr lang="tk-TM" altLang="ru-RU" b="1" cap="none" smtClean="0">
                <a:ln>
                  <a:noFill/>
                </a:ln>
                <a:solidFill>
                  <a:schemeClr val="bg1"/>
                </a:solidFill>
                <a:latin typeface="Times New Roman" panose="02020603050405020304" pitchFamily="18" charset="0"/>
                <a:cs typeface="Times New Roman" panose="02020603050405020304" pitchFamily="18" charset="0"/>
              </a:rPr>
              <a:t>1</a:t>
            </a:r>
            <a:r>
              <a:rPr lang="cs-CZ" altLang="ru-RU" b="1" cap="none" smtClean="0">
                <a:ln>
                  <a:noFill/>
                </a:ln>
                <a:solidFill>
                  <a:schemeClr val="bg1"/>
                </a:solidFill>
                <a:latin typeface="Times New Roman" panose="02020603050405020304" pitchFamily="18" charset="0"/>
                <a:cs typeface="Times New Roman" panose="02020603050405020304" pitchFamily="18" charset="0"/>
              </a:rPr>
              <a:t>. </a:t>
            </a:r>
            <a:r>
              <a:rPr lang="hr-HR" altLang="ru-RU" cap="none" smtClean="0">
                <a:ln>
                  <a:noFill/>
                </a:ln>
                <a:latin typeface="Times New Roman" panose="02020603050405020304" pitchFamily="18" charset="0"/>
                <a:cs typeface="Times New Roman" panose="02020603050405020304" pitchFamily="18" charset="0"/>
              </a:rPr>
              <a:t>Annaberdiýew E.</a:t>
            </a:r>
            <a:r>
              <a:rPr lang="tk-TM" altLang="ru-RU" cap="none" smtClean="0">
                <a:ln>
                  <a:noFill/>
                </a:ln>
                <a:latin typeface="Times New Roman" panose="02020603050405020304" pitchFamily="18" charset="0"/>
                <a:cs typeface="Times New Roman" panose="02020603050405020304" pitchFamily="18" charset="0"/>
              </a:rPr>
              <a:t> </a:t>
            </a:r>
            <a:r>
              <a:rPr lang="cs-CZ" altLang="ru-RU" cap="none" smtClean="0">
                <a:ln>
                  <a:noFill/>
                </a:ln>
                <a:latin typeface="Times New Roman" panose="02020603050405020304" pitchFamily="18" charset="0"/>
                <a:cs typeface="Times New Roman" panose="02020603050405020304" pitchFamily="18" charset="0"/>
              </a:rPr>
              <a:t>Inženerçilik çyzgy. – A.: Türkmen döwlet neşirýat  gullugy,  2002. </a:t>
            </a:r>
            <a:r>
              <a:rPr lang="cs-CZ" altLang="ru-RU" cap="none" smtClean="0">
                <a:ln>
                  <a:noFill/>
                </a:ln>
                <a:latin typeface="Times New Roman" panose="02020603050405020304" pitchFamily="18" charset="0"/>
                <a:cs typeface="Times New Roman" panose="02020603050405020304" pitchFamily="18" charset="0"/>
                <a:sym typeface="Symbol" panose="05050102010706020507" pitchFamily="18" charset="2"/>
              </a:rPr>
              <a:t></a:t>
            </a:r>
            <a:r>
              <a:rPr lang="cs-CZ" altLang="ru-RU" cap="none" smtClean="0">
                <a:ln>
                  <a:noFill/>
                </a:ln>
                <a:latin typeface="Times New Roman" panose="02020603050405020304" pitchFamily="18" charset="0"/>
                <a:cs typeface="Times New Roman" panose="02020603050405020304" pitchFamily="18" charset="0"/>
              </a:rPr>
              <a:t> 463 s.</a:t>
            </a:r>
            <a:r>
              <a:rPr lang="ru-RU" altLang="ru-RU" cap="none" smtClean="0">
                <a:ln>
                  <a:noFill/>
                </a:ln>
                <a:latin typeface="Times New Roman" panose="02020603050405020304" pitchFamily="18" charset="0"/>
                <a:cs typeface="Times New Roman" panose="02020603050405020304" pitchFamily="18" charset="0"/>
              </a:rPr>
              <a:t/>
            </a:r>
            <a:br>
              <a:rPr lang="ru-RU" altLang="ru-RU" cap="none" smtClean="0">
                <a:ln>
                  <a:noFill/>
                </a:ln>
                <a:latin typeface="Times New Roman" panose="02020603050405020304" pitchFamily="18" charset="0"/>
                <a:cs typeface="Times New Roman" panose="02020603050405020304" pitchFamily="18" charset="0"/>
              </a:rPr>
            </a:br>
            <a:r>
              <a:rPr lang="tk-TM" altLang="ru-RU" b="1" cap="none" smtClean="0">
                <a:ln>
                  <a:noFill/>
                </a:ln>
                <a:solidFill>
                  <a:schemeClr val="bg1"/>
                </a:solidFill>
                <a:latin typeface="Times New Roman" panose="02020603050405020304" pitchFamily="18" charset="0"/>
                <a:cs typeface="Times New Roman" panose="02020603050405020304" pitchFamily="18" charset="0"/>
              </a:rPr>
              <a:t>2</a:t>
            </a:r>
            <a:r>
              <a:rPr lang="sq-AL" altLang="ru-RU" b="1" cap="none" smtClean="0">
                <a:ln>
                  <a:noFill/>
                </a:ln>
                <a:solidFill>
                  <a:schemeClr val="bg1"/>
                </a:solidFill>
                <a:latin typeface="Times New Roman" panose="02020603050405020304" pitchFamily="18" charset="0"/>
                <a:cs typeface="Times New Roman" panose="02020603050405020304" pitchFamily="18" charset="0"/>
              </a:rPr>
              <a:t>.</a:t>
            </a:r>
            <a:r>
              <a:rPr lang="sq-AL" altLang="ru-RU" b="1" cap="none" smtClean="0">
                <a:ln>
                  <a:noFill/>
                </a:ln>
                <a:latin typeface="Times New Roman" panose="02020603050405020304" pitchFamily="18" charset="0"/>
                <a:cs typeface="Times New Roman" panose="02020603050405020304" pitchFamily="18" charset="0"/>
              </a:rPr>
              <a:t> </a:t>
            </a:r>
            <a:r>
              <a:rPr lang="cs-CZ" altLang="ru-RU" b="1" cap="none" smtClean="0">
                <a:ln>
                  <a:noFill/>
                </a:ln>
                <a:latin typeface="Times New Roman" panose="02020603050405020304" pitchFamily="18" charset="0"/>
                <a:cs typeface="Times New Roman" panose="02020603050405020304" pitchFamily="18" charset="0"/>
              </a:rPr>
              <a:t>Коро</a:t>
            </a:r>
            <a:r>
              <a:rPr lang="ru-RU" altLang="ru-RU" b="1" cap="none" smtClean="0">
                <a:ln>
                  <a:noFill/>
                </a:ln>
                <a:latin typeface="Times New Roman" panose="02020603050405020304" pitchFamily="18" charset="0"/>
                <a:cs typeface="Times New Roman" panose="02020603050405020304" pitchFamily="18" charset="0"/>
              </a:rPr>
              <a:t>лё</a:t>
            </a:r>
            <a:r>
              <a:rPr lang="cs-CZ" altLang="ru-RU" b="1" cap="none" smtClean="0">
                <a:ln>
                  <a:noFill/>
                </a:ln>
                <a:latin typeface="Times New Roman" panose="02020603050405020304" pitchFamily="18" charset="0"/>
                <a:cs typeface="Times New Roman" panose="02020603050405020304" pitchFamily="18" charset="0"/>
              </a:rPr>
              <a:t>в Ю.И.</a:t>
            </a:r>
            <a:r>
              <a:rPr lang="cs-CZ" altLang="ru-RU" cap="none" smtClean="0">
                <a:ln>
                  <a:noFill/>
                </a:ln>
                <a:latin typeface="Times New Roman" panose="02020603050405020304" pitchFamily="18" charset="0"/>
                <a:cs typeface="Times New Roman" panose="02020603050405020304" pitchFamily="18" charset="0"/>
              </a:rPr>
              <a:t> Начертательная геометрия.</a:t>
            </a:r>
            <a:r>
              <a:rPr lang="cs-CZ" altLang="ru-RU" cap="none" smtClean="0">
                <a:ln>
                  <a:noFill/>
                </a:ln>
                <a:latin typeface="Times New Roman" panose="02020603050405020304" pitchFamily="18" charset="0"/>
                <a:cs typeface="Times New Roman" panose="02020603050405020304" pitchFamily="18" charset="0"/>
                <a:sym typeface="Symbol" panose="05050102010706020507" pitchFamily="18" charset="2"/>
              </a:rPr>
              <a:t></a:t>
            </a:r>
            <a:r>
              <a:rPr lang="cs-CZ" altLang="ru-RU" cap="none" smtClean="0">
                <a:ln>
                  <a:noFill/>
                </a:ln>
                <a:latin typeface="Times New Roman" panose="02020603050405020304" pitchFamily="18" charset="0"/>
                <a:cs typeface="Times New Roman" panose="02020603050405020304" pitchFamily="18" charset="0"/>
              </a:rPr>
              <a:t> М.</a:t>
            </a:r>
            <a:r>
              <a:rPr lang="ru-RU" altLang="ru-RU" cap="none" smtClean="0">
                <a:ln>
                  <a:noFill/>
                </a:ln>
                <a:latin typeface="Times New Roman" panose="02020603050405020304" pitchFamily="18" charset="0"/>
                <a:cs typeface="Times New Roman" panose="02020603050405020304" pitchFamily="18" charset="0"/>
              </a:rPr>
              <a:t> 2010, 256</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Заголовок 1"/>
          <p:cNvSpPr>
            <a:spLocks noGrp="1"/>
          </p:cNvSpPr>
          <p:nvPr>
            <p:ph type="title"/>
          </p:nvPr>
        </p:nvSpPr>
        <p:spPr bwMode="auto">
          <a:xfrm>
            <a:off x="249238" y="0"/>
            <a:ext cx="11779250" cy="6858000"/>
          </a:xfrm>
        </p:spPr>
        <p:txBody>
          <a:bodyPr wrap="square" numCol="1" anchorCtr="0" compatLnSpc="1">
            <a:prstTxWarp prst="textNoShape">
              <a:avLst/>
            </a:prstTxWarp>
          </a:bodyPr>
          <a:lstStyle/>
          <a:p>
            <a:r>
              <a:rPr lang="ru-RU" altLang="ru-RU" b="1" cap="none" smtClean="0">
                <a:ln>
                  <a:noFill/>
                </a:ln>
                <a:latin typeface="Times New Roman" panose="02020603050405020304" pitchFamily="18" charset="0"/>
                <a:cs typeface="Times New Roman" panose="02020603050405020304" pitchFamily="18" charset="0"/>
              </a:rPr>
              <a:t> </a:t>
            </a:r>
            <a:r>
              <a:rPr lang="ru-RU" altLang="ru-RU" b="1" cap="none" smtClean="0">
                <a:ln>
                  <a:noFill/>
                </a:ln>
                <a:solidFill>
                  <a:schemeClr val="bg1"/>
                </a:solidFill>
                <a:latin typeface="Times New Roman" panose="02020603050405020304" pitchFamily="18" charset="0"/>
                <a:cs typeface="Times New Roman" panose="02020603050405020304" pitchFamily="18" charset="0"/>
              </a:rPr>
              <a:t>1</a:t>
            </a:r>
            <a:r>
              <a:rPr lang="tk-TM" altLang="ru-RU" b="1" cap="none" smtClean="0">
                <a:ln>
                  <a:noFill/>
                </a:ln>
                <a:solidFill>
                  <a:schemeClr val="bg1"/>
                </a:solidFill>
                <a:latin typeface="Times New Roman" panose="02020603050405020304" pitchFamily="18" charset="0"/>
                <a:cs typeface="Times New Roman" panose="02020603050405020304" pitchFamily="18" charset="0"/>
              </a:rPr>
              <a:t>1</a:t>
            </a:r>
            <a:r>
              <a:rPr lang="ru-RU" altLang="ru-RU" b="1" cap="none" smtClean="0">
                <a:ln>
                  <a:noFill/>
                </a:ln>
                <a:solidFill>
                  <a:schemeClr val="bg1"/>
                </a:solidFill>
                <a:latin typeface="Times New Roman" panose="02020603050405020304" pitchFamily="18" charset="0"/>
                <a:cs typeface="Times New Roman" panose="02020603050405020304" pitchFamily="18" charset="0"/>
              </a:rPr>
              <a:t>.1. Nokady aýlamak. </a:t>
            </a:r>
            <a:r>
              <a:rPr lang="ru-RU" altLang="ru-RU" cap="none" smtClean="0">
                <a:ln>
                  <a:noFill/>
                </a:ln>
                <a:latin typeface="Times New Roman" panose="02020603050405020304" pitchFamily="18" charset="0"/>
                <a:cs typeface="Times New Roman" panose="02020603050405020304" pitchFamily="18" charset="0"/>
              </a:rPr>
              <a:t>Gozganmaýan (aýlanma) okuň  daşyndan nokat aýlananda oka perpendikulýar (aýlanma) tekizlikde aýlanýar. Nokat töwerek boýunça hereket edýär, onuň aýlanma merkezi aýlanma okuň aýlanma tekizlik bilen kesişýän ýerinde ýatýar. Nokadyň aýlanma radiusy nokatdan aýlanma oka (merkeze) çenli aralykdyr. Eger-de aýlanýan elementiň bir nokady okda ýatýan bolsa, onda ol gozganýan däldir. Aýlanma oky haýsy hem bolsa, bir tekizlige perpendikulýar edilip alynsa, meseläniň çözülmesi aňsatlaşýar.</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Заголовок 1"/>
          <p:cNvSpPr>
            <a:spLocks noGrp="1"/>
          </p:cNvSpPr>
          <p:nvPr>
            <p:ph type="title"/>
          </p:nvPr>
        </p:nvSpPr>
        <p:spPr bwMode="auto">
          <a:xfrm>
            <a:off x="215900" y="100013"/>
            <a:ext cx="11712575" cy="6591300"/>
          </a:xfrm>
        </p:spPr>
        <p:txBody>
          <a:bodyPr wrap="square" numCol="1" anchorCtr="0" compatLnSpc="1">
            <a:prstTxWarp prst="textNoShape">
              <a:avLst/>
            </a:prstTxWarp>
            <a:normAutofit fontScale="90000"/>
          </a:bodyPr>
          <a:lstStyle/>
          <a:p>
            <a:pPr algn="ctr">
              <a:defRPr/>
            </a:pPr>
            <a:r>
              <a:rPr lang="tk-TM" b="1" cap="none" dirty="0" smtClean="0">
                <a:latin typeface="Times New Roman" panose="02020603050405020304" pitchFamily="18" charset="0"/>
                <a:cs typeface="Times New Roman" panose="02020603050405020304" pitchFamily="18" charset="0"/>
              </a:rPr>
              <a:t/>
            </a:r>
            <a:br>
              <a:rPr lang="tk-TM" b="1" cap="none" dirty="0" smtClean="0">
                <a:latin typeface="Times New Roman" panose="02020603050405020304" pitchFamily="18" charset="0"/>
                <a:cs typeface="Times New Roman" panose="02020603050405020304" pitchFamily="18" charset="0"/>
              </a:rPr>
            </a:br>
            <a:r>
              <a:rPr lang="tk-TM" b="1" cap="none" dirty="0">
                <a:latin typeface="Times New Roman" panose="02020603050405020304" pitchFamily="18" charset="0"/>
                <a:cs typeface="Times New Roman" panose="02020603050405020304" pitchFamily="18" charset="0"/>
              </a:rPr>
              <a:t/>
            </a:r>
            <a:br>
              <a:rPr lang="tk-TM" b="1" cap="none" dirty="0">
                <a:latin typeface="Times New Roman" panose="02020603050405020304" pitchFamily="18" charset="0"/>
                <a:cs typeface="Times New Roman" panose="02020603050405020304" pitchFamily="18" charset="0"/>
              </a:rPr>
            </a:br>
            <a:r>
              <a:rPr lang="tk-TM" b="1" cap="none" dirty="0" smtClean="0">
                <a:latin typeface="Times New Roman" panose="02020603050405020304" pitchFamily="18" charset="0"/>
                <a:cs typeface="Times New Roman" panose="02020603050405020304" pitchFamily="18" charset="0"/>
              </a:rPr>
              <a:t/>
            </a:r>
            <a:br>
              <a:rPr lang="tk-TM" b="1" cap="none" dirty="0" smtClean="0">
                <a:latin typeface="Times New Roman" panose="02020603050405020304" pitchFamily="18" charset="0"/>
                <a:cs typeface="Times New Roman" panose="02020603050405020304" pitchFamily="18" charset="0"/>
              </a:rPr>
            </a:br>
            <a:r>
              <a:rPr lang="tk-TM" b="1" cap="none" dirty="0">
                <a:latin typeface="Times New Roman" panose="02020603050405020304" pitchFamily="18" charset="0"/>
                <a:cs typeface="Times New Roman" panose="02020603050405020304" pitchFamily="18" charset="0"/>
              </a:rPr>
              <a:t/>
            </a:r>
            <a:br>
              <a:rPr lang="tk-TM" b="1" cap="none" dirty="0">
                <a:latin typeface="Times New Roman" panose="02020603050405020304" pitchFamily="18" charset="0"/>
                <a:cs typeface="Times New Roman" panose="02020603050405020304" pitchFamily="18" charset="0"/>
              </a:rPr>
            </a:br>
            <a:r>
              <a:rPr lang="tk-TM" b="1" cap="none" dirty="0" smtClean="0">
                <a:latin typeface="Times New Roman" panose="02020603050405020304" pitchFamily="18" charset="0"/>
                <a:cs typeface="Times New Roman" panose="02020603050405020304" pitchFamily="18" charset="0"/>
              </a:rPr>
              <a:t/>
            </a:r>
            <a:br>
              <a:rPr lang="tk-TM" b="1" cap="none" dirty="0" smtClean="0">
                <a:latin typeface="Times New Roman" panose="02020603050405020304" pitchFamily="18" charset="0"/>
                <a:cs typeface="Times New Roman" panose="02020603050405020304" pitchFamily="18" charset="0"/>
              </a:rPr>
            </a:br>
            <a:r>
              <a:rPr lang="tk-TM" b="1" cap="none" dirty="0">
                <a:latin typeface="Times New Roman" panose="02020603050405020304" pitchFamily="18" charset="0"/>
                <a:cs typeface="Times New Roman" panose="02020603050405020304" pitchFamily="18" charset="0"/>
              </a:rPr>
              <a:t/>
            </a:r>
            <a:br>
              <a:rPr lang="tk-TM" b="1" cap="none" dirty="0">
                <a:latin typeface="Times New Roman" panose="02020603050405020304" pitchFamily="18" charset="0"/>
                <a:cs typeface="Times New Roman" panose="02020603050405020304" pitchFamily="18" charset="0"/>
              </a:rPr>
            </a:br>
            <a:r>
              <a:rPr lang="tk-TM" b="1" cap="none" dirty="0" smtClean="0">
                <a:latin typeface="Times New Roman" panose="02020603050405020304" pitchFamily="18" charset="0"/>
                <a:cs typeface="Times New Roman" panose="02020603050405020304" pitchFamily="18" charset="0"/>
              </a:rPr>
              <a:t/>
            </a:r>
            <a:br>
              <a:rPr lang="tk-TM" b="1" cap="none" dirty="0" smtClean="0">
                <a:latin typeface="Times New Roman" panose="02020603050405020304" pitchFamily="18" charset="0"/>
                <a:cs typeface="Times New Roman" panose="02020603050405020304" pitchFamily="18" charset="0"/>
              </a:rPr>
            </a:br>
            <a:r>
              <a:rPr lang="tk-TM" b="1" cap="none" dirty="0">
                <a:latin typeface="Times New Roman" panose="02020603050405020304" pitchFamily="18" charset="0"/>
                <a:cs typeface="Times New Roman" panose="02020603050405020304" pitchFamily="18" charset="0"/>
              </a:rPr>
              <a:t/>
            </a:r>
            <a:br>
              <a:rPr lang="tk-TM" b="1" cap="none" dirty="0">
                <a:latin typeface="Times New Roman" panose="02020603050405020304" pitchFamily="18" charset="0"/>
                <a:cs typeface="Times New Roman" panose="02020603050405020304" pitchFamily="18" charset="0"/>
              </a:rPr>
            </a:br>
            <a:r>
              <a:rPr lang="tk-TM" b="1" cap="none" dirty="0" smtClean="0">
                <a:latin typeface="Times New Roman" panose="02020603050405020304" pitchFamily="18" charset="0"/>
                <a:cs typeface="Times New Roman" panose="02020603050405020304" pitchFamily="18" charset="0"/>
              </a:rPr>
              <a:t/>
            </a:r>
            <a:br>
              <a:rPr lang="tk-TM" b="1" cap="none" dirty="0" smtClean="0">
                <a:latin typeface="Times New Roman" panose="02020603050405020304" pitchFamily="18" charset="0"/>
                <a:cs typeface="Times New Roman" panose="02020603050405020304" pitchFamily="18" charset="0"/>
              </a:rPr>
            </a:br>
            <a:r>
              <a:rPr lang="tk-TM" b="1" cap="none" dirty="0">
                <a:latin typeface="Times New Roman" panose="02020603050405020304" pitchFamily="18" charset="0"/>
                <a:cs typeface="Times New Roman" panose="02020603050405020304" pitchFamily="18" charset="0"/>
              </a:rPr>
              <a:t/>
            </a:r>
            <a:br>
              <a:rPr lang="tk-TM" b="1" cap="none" dirty="0">
                <a:latin typeface="Times New Roman" panose="02020603050405020304" pitchFamily="18" charset="0"/>
                <a:cs typeface="Times New Roman" panose="02020603050405020304" pitchFamily="18" charset="0"/>
              </a:rPr>
            </a:br>
            <a:r>
              <a:rPr lang="ru-RU" b="1" cap="none" dirty="0" smtClean="0">
                <a:latin typeface="Times New Roman" panose="02020603050405020304" pitchFamily="18" charset="0"/>
                <a:cs typeface="Times New Roman" panose="02020603050405020304" pitchFamily="18" charset="0"/>
              </a:rPr>
              <a:t>A </a:t>
            </a:r>
            <a:r>
              <a:rPr lang="ru-RU" cap="none" dirty="0" err="1" smtClean="0">
                <a:latin typeface="Times New Roman" panose="02020603050405020304" pitchFamily="18" charset="0"/>
                <a:cs typeface="Times New Roman" panose="02020603050405020304" pitchFamily="18" charset="0"/>
              </a:rPr>
              <a:t>nokady</a:t>
            </a:r>
            <a:r>
              <a:rPr lang="ru-RU" cap="none" dirty="0" smtClean="0">
                <a:latin typeface="Times New Roman" panose="02020603050405020304" pitchFamily="18" charset="0"/>
                <a:cs typeface="Times New Roman" panose="02020603050405020304" pitchFamily="18" charset="0"/>
              </a:rPr>
              <a:t> </a:t>
            </a:r>
            <a:r>
              <a:rPr lang="ru-RU" b="1" cap="none" dirty="0" smtClean="0">
                <a:latin typeface="Times New Roman" panose="02020603050405020304" pitchFamily="18" charset="0"/>
                <a:cs typeface="Times New Roman" panose="02020603050405020304" pitchFamily="18" charset="0"/>
              </a:rPr>
              <a:t>H </a:t>
            </a:r>
            <a:r>
              <a:rPr lang="ru-RU" cap="none" dirty="0" err="1" smtClean="0">
                <a:latin typeface="Times New Roman" panose="02020603050405020304" pitchFamily="18" charset="0"/>
                <a:cs typeface="Times New Roman" panose="02020603050405020304" pitchFamily="18" charset="0"/>
              </a:rPr>
              <a:t>we</a:t>
            </a:r>
            <a:r>
              <a:rPr lang="ru-RU" b="1" cap="none" dirty="0" smtClean="0">
                <a:latin typeface="Times New Roman" panose="02020603050405020304" pitchFamily="18" charset="0"/>
                <a:cs typeface="Times New Roman" panose="02020603050405020304" pitchFamily="18" charset="0"/>
              </a:rPr>
              <a:t> V</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tekizliklere</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perpendikulýar</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okuň</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daşynda</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aýlamak</a:t>
            </a:r>
            <a:r>
              <a:rPr lang="ru-RU" cap="none" dirty="0" smtClean="0">
                <a:latin typeface="Times New Roman" panose="02020603050405020304" pitchFamily="18" charset="0"/>
                <a:cs typeface="Times New Roman" panose="02020603050405020304" pitchFamily="18" charset="0"/>
              </a:rPr>
              <a:t>.</a:t>
            </a:r>
            <a:br>
              <a:rPr lang="ru-RU" cap="none" dirty="0" smtClean="0">
                <a:latin typeface="Times New Roman" panose="02020603050405020304" pitchFamily="18" charset="0"/>
                <a:cs typeface="Times New Roman" panose="02020603050405020304" pitchFamily="18" charset="0"/>
              </a:rPr>
            </a:br>
            <a:r>
              <a:rPr lang="ru-RU" b="1" i="1" cap="none" dirty="0" smtClean="0">
                <a:latin typeface="Times New Roman" panose="02020603050405020304" pitchFamily="18" charset="0"/>
                <a:cs typeface="Times New Roman" panose="02020603050405020304" pitchFamily="18" charset="0"/>
              </a:rPr>
              <a:t>A </a:t>
            </a:r>
            <a:r>
              <a:rPr lang="ru-RU" b="1" cap="none" dirty="0" smtClean="0">
                <a:latin typeface="Times New Roman" panose="02020603050405020304" pitchFamily="18" charset="0"/>
                <a:cs typeface="Times New Roman" panose="02020603050405020304" pitchFamily="18" charset="0"/>
              </a:rPr>
              <a:t>– H </a:t>
            </a:r>
            <a:r>
              <a:rPr lang="ru-RU" cap="none" dirty="0" err="1" smtClean="0">
                <a:latin typeface="Times New Roman" panose="02020603050405020304" pitchFamily="18" charset="0"/>
                <a:cs typeface="Times New Roman" panose="02020603050405020304" pitchFamily="18" charset="0"/>
              </a:rPr>
              <a:t>tekizlikde</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aýlanýan</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nokat</a:t>
            </a:r>
            <a:r>
              <a:rPr lang="ru-RU" i="1" cap="none" dirty="0" smtClean="0">
                <a:latin typeface="Times New Roman" panose="02020603050405020304" pitchFamily="18" charset="0"/>
                <a:cs typeface="Times New Roman" panose="02020603050405020304" pitchFamily="18" charset="0"/>
              </a:rPr>
              <a:t>,</a:t>
            </a:r>
            <a:r>
              <a:rPr lang="ru-RU" cap="none" dirty="0" smtClean="0">
                <a:latin typeface="Times New Roman" panose="02020603050405020304" pitchFamily="18" charset="0"/>
                <a:cs typeface="Times New Roman" panose="02020603050405020304" pitchFamily="18" charset="0"/>
              </a:rPr>
              <a:t/>
            </a:r>
            <a:br>
              <a:rPr lang="ru-RU" cap="none" dirty="0" smtClean="0">
                <a:latin typeface="Times New Roman" panose="02020603050405020304" pitchFamily="18" charset="0"/>
                <a:cs typeface="Times New Roman" panose="02020603050405020304" pitchFamily="18" charset="0"/>
              </a:rPr>
            </a:br>
            <a:r>
              <a:rPr lang="ru-RU" i="1" cap="none" dirty="0" smtClean="0">
                <a:latin typeface="Times New Roman" panose="02020603050405020304" pitchFamily="18" charset="0"/>
                <a:cs typeface="Times New Roman" panose="02020603050405020304" pitchFamily="18" charset="0"/>
              </a:rPr>
              <a:t> </a:t>
            </a:r>
            <a:r>
              <a:rPr lang="ru-RU" b="1" i="1" cap="none" dirty="0" smtClean="0">
                <a:latin typeface="Times New Roman" panose="02020603050405020304" pitchFamily="18" charset="0"/>
                <a:cs typeface="Times New Roman" panose="02020603050405020304" pitchFamily="18" charset="0"/>
              </a:rPr>
              <a:t>b </a:t>
            </a:r>
            <a:r>
              <a:rPr lang="ru-RU" b="1" cap="none" dirty="0" smtClean="0">
                <a:latin typeface="Times New Roman" panose="02020603050405020304" pitchFamily="18" charset="0"/>
                <a:cs typeface="Times New Roman" panose="02020603050405020304" pitchFamily="18" charset="0"/>
              </a:rPr>
              <a:t>– V </a:t>
            </a:r>
            <a:r>
              <a:rPr lang="ru-RU" cap="none" dirty="0" err="1" smtClean="0">
                <a:latin typeface="Times New Roman" panose="02020603050405020304" pitchFamily="18" charset="0"/>
                <a:cs typeface="Times New Roman" panose="02020603050405020304" pitchFamily="18" charset="0"/>
              </a:rPr>
              <a:t>tekizlikde</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aýlanýan</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nokat</a:t>
            </a:r>
            <a:r>
              <a:rPr lang="ru-RU" cap="none" dirty="0" smtClean="0">
                <a:latin typeface="Times New Roman" panose="02020603050405020304" pitchFamily="18" charset="0"/>
                <a:cs typeface="Times New Roman" panose="02020603050405020304" pitchFamily="18" charset="0"/>
              </a:rPr>
              <a:t>.</a:t>
            </a:r>
            <a:br>
              <a:rPr lang="ru-RU" cap="none" dirty="0" smtClean="0">
                <a:latin typeface="Times New Roman" panose="02020603050405020304" pitchFamily="18" charset="0"/>
                <a:cs typeface="Times New Roman" panose="02020603050405020304" pitchFamily="18" charset="0"/>
              </a:rPr>
            </a:br>
            <a:endParaRPr lang="ru-RU" cap="none" dirty="0">
              <a:latin typeface="Times New Roman" panose="02020603050405020304" pitchFamily="18" charset="0"/>
              <a:cs typeface="Times New Roman" panose="02020603050405020304" pitchFamily="18" charset="0"/>
            </a:endParaRPr>
          </a:p>
        </p:txBody>
      </p:sp>
      <p:pic>
        <p:nvPicPr>
          <p:cNvPr id="8195" name="Рисунок 2" descr="C:\Users\babageldi\Favorites\2018-11-08\Scan10002.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73300" y="100013"/>
            <a:ext cx="7597775" cy="4779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Заголовок 1"/>
          <p:cNvSpPr>
            <a:spLocks noGrp="1"/>
          </p:cNvSpPr>
          <p:nvPr>
            <p:ph type="title"/>
          </p:nvPr>
        </p:nvSpPr>
        <p:spPr bwMode="auto">
          <a:xfrm>
            <a:off x="0" y="141288"/>
            <a:ext cx="12192000" cy="6575425"/>
          </a:xfrm>
        </p:spPr>
        <p:txBody>
          <a:bodyPr wrap="square" numCol="1" anchorCtr="0" compatLnSpc="1">
            <a:prstTxWarp prst="textNoShape">
              <a:avLst/>
            </a:prstTxWarp>
          </a:bodyPr>
          <a:lstStyle/>
          <a:p>
            <a:r>
              <a:rPr lang="ru-RU" altLang="ru-RU" b="1" cap="none" smtClean="0">
                <a:ln>
                  <a:noFill/>
                </a:ln>
                <a:solidFill>
                  <a:schemeClr val="bg1"/>
                </a:solidFill>
                <a:latin typeface="Times New Roman" panose="02020603050405020304" pitchFamily="18" charset="0"/>
                <a:cs typeface="Times New Roman" panose="02020603050405020304" pitchFamily="18" charset="0"/>
              </a:rPr>
              <a:t>Aýlamak usuly bilen kesimiň hakyky uzynlygynyň tapylyşy. </a:t>
            </a:r>
            <a:r>
              <a:rPr lang="ru-RU" altLang="ru-RU" cap="none" smtClean="0">
                <a:ln>
                  <a:noFill/>
                </a:ln>
                <a:latin typeface="Times New Roman" panose="02020603050405020304" pitchFamily="18" charset="0"/>
                <a:cs typeface="Times New Roman" panose="02020603050405020304" pitchFamily="18" charset="0"/>
              </a:rPr>
              <a:t>Umumy haldaky </a:t>
            </a:r>
            <a:r>
              <a:rPr lang="ru-RU" altLang="ru-RU" b="1" cap="none" smtClean="0">
                <a:ln>
                  <a:noFill/>
                </a:ln>
                <a:latin typeface="Times New Roman" panose="02020603050405020304" pitchFamily="18" charset="0"/>
                <a:cs typeface="Times New Roman" panose="02020603050405020304" pitchFamily="18" charset="0"/>
              </a:rPr>
              <a:t>AB</a:t>
            </a:r>
            <a:r>
              <a:rPr lang="ru-RU" altLang="ru-RU" cap="none" smtClean="0">
                <a:ln>
                  <a:noFill/>
                </a:ln>
                <a:latin typeface="Times New Roman" panose="02020603050405020304" pitchFamily="18" charset="0"/>
                <a:cs typeface="Times New Roman" panose="02020603050405020304" pitchFamily="18" charset="0"/>
              </a:rPr>
              <a:t> kesimiň hakyky ululygy aýlamak usuly bilen tapylanda, ony haýsy hem bolsa, bir (</a:t>
            </a:r>
            <a:r>
              <a:rPr lang="ru-RU" altLang="ru-RU" b="1" cap="none" smtClean="0">
                <a:ln>
                  <a:noFill/>
                </a:ln>
                <a:latin typeface="Times New Roman" panose="02020603050405020304" pitchFamily="18" charset="0"/>
                <a:cs typeface="Times New Roman" panose="02020603050405020304" pitchFamily="18" charset="0"/>
              </a:rPr>
              <a:t>H, V </a:t>
            </a:r>
            <a:r>
              <a:rPr lang="ru-RU" altLang="ru-RU" cap="none" smtClean="0">
                <a:ln>
                  <a:noFill/>
                </a:ln>
                <a:latin typeface="Times New Roman" panose="02020603050405020304" pitchFamily="18" charset="0"/>
                <a:cs typeface="Times New Roman" panose="02020603050405020304" pitchFamily="18" charset="0"/>
              </a:rPr>
              <a:t>we</a:t>
            </a:r>
            <a:r>
              <a:rPr lang="ru-RU" altLang="ru-RU" b="1" cap="none" smtClean="0">
                <a:ln>
                  <a:noFill/>
                </a:ln>
                <a:latin typeface="Times New Roman" panose="02020603050405020304" pitchFamily="18" charset="0"/>
                <a:cs typeface="Times New Roman" panose="02020603050405020304" pitchFamily="18" charset="0"/>
              </a:rPr>
              <a:t> W</a:t>
            </a:r>
            <a:r>
              <a:rPr lang="ru-RU" altLang="ru-RU" cap="none" smtClean="0">
                <a:ln>
                  <a:noFill/>
                </a:ln>
                <a:latin typeface="Times New Roman" panose="02020603050405020304" pitchFamily="18" charset="0"/>
                <a:cs typeface="Times New Roman" panose="02020603050405020304" pitchFamily="18" charset="0"/>
              </a:rPr>
              <a:t>) tekizlige parallel ýagdaýa getirilýär. Epýurda onuň hakyky uzynlygy we beýleki tekizlik bilen arasyndaky burçy belli bolýar. Eger-de aýlanma oky kesimiň bir ujynda goýulsa, mesele ýönekeýleşýär. </a:t>
            </a:r>
            <a:r>
              <a:rPr lang="tk-TM" altLang="ru-RU" cap="none" smtClean="0">
                <a:ln>
                  <a:noFill/>
                </a:ln>
                <a:latin typeface="Times New Roman" panose="02020603050405020304" pitchFamily="18" charset="0"/>
                <a:cs typeface="Times New Roman" panose="02020603050405020304" pitchFamily="18" charset="0"/>
              </a:rPr>
              <a:t>aşakdaky</a:t>
            </a:r>
            <a:r>
              <a:rPr lang="ru-RU" altLang="ru-RU" cap="none" smtClean="0">
                <a:ln>
                  <a:noFill/>
                </a:ln>
                <a:latin typeface="Times New Roman" panose="02020603050405020304" pitchFamily="18" charset="0"/>
                <a:cs typeface="Times New Roman" panose="02020603050405020304" pitchFamily="18" charset="0"/>
              </a:rPr>
              <a:t> suratda aýlamak usuly bilen</a:t>
            </a:r>
            <a:r>
              <a:rPr lang="ru-RU" altLang="ru-RU" b="1" cap="none" smtClean="0">
                <a:ln>
                  <a:noFill/>
                </a:ln>
                <a:latin typeface="Times New Roman" panose="02020603050405020304" pitchFamily="18" charset="0"/>
                <a:cs typeface="Times New Roman" panose="02020603050405020304" pitchFamily="18" charset="0"/>
              </a:rPr>
              <a:t> AB</a:t>
            </a:r>
            <a:r>
              <a:rPr lang="ru-RU" altLang="ru-RU" cap="none" smtClean="0">
                <a:ln>
                  <a:noFill/>
                </a:ln>
                <a:latin typeface="Times New Roman" panose="02020603050405020304" pitchFamily="18" charset="0"/>
                <a:cs typeface="Times New Roman" panose="02020603050405020304" pitchFamily="18" charset="0"/>
              </a:rPr>
              <a:t> kesimiň hakyky uzynlygynyň tapylyşy görkezilen. </a:t>
            </a:r>
            <a:r>
              <a:rPr lang="ru-RU" altLang="ru-RU" b="1" cap="none" smtClean="0">
                <a:ln>
                  <a:noFill/>
                </a:ln>
                <a:latin typeface="Times New Roman" panose="02020603050405020304" pitchFamily="18" charset="0"/>
                <a:cs typeface="Times New Roman" panose="02020603050405020304" pitchFamily="18" charset="0"/>
              </a:rPr>
              <a:t>AB</a:t>
            </a:r>
            <a:r>
              <a:rPr lang="ru-RU" altLang="ru-RU" cap="none" smtClean="0">
                <a:ln>
                  <a:noFill/>
                </a:ln>
                <a:latin typeface="Times New Roman" panose="02020603050405020304" pitchFamily="18" charset="0"/>
                <a:cs typeface="Times New Roman" panose="02020603050405020304" pitchFamily="18" charset="0"/>
              </a:rPr>
              <a:t> kesimiň </a:t>
            </a:r>
            <a:r>
              <a:rPr lang="ru-RU" altLang="ru-RU" b="1" cap="none" smtClean="0">
                <a:ln>
                  <a:noFill/>
                </a:ln>
                <a:latin typeface="Times New Roman" panose="02020603050405020304" pitchFamily="18" charset="0"/>
                <a:cs typeface="Times New Roman" panose="02020603050405020304" pitchFamily="18" charset="0"/>
              </a:rPr>
              <a:t>H </a:t>
            </a:r>
            <a:r>
              <a:rPr lang="ru-RU" altLang="ru-RU" cap="none" smtClean="0">
                <a:ln>
                  <a:noFill/>
                </a:ln>
                <a:latin typeface="Times New Roman" panose="02020603050405020304" pitchFamily="18" charset="0"/>
                <a:cs typeface="Times New Roman" panose="02020603050405020304" pitchFamily="18" charset="0"/>
              </a:rPr>
              <a:t>tekizlikdäki proýeksiýasy </a:t>
            </a:r>
            <a:r>
              <a:rPr lang="ru-RU" altLang="ru-RU" b="1" cap="none" smtClean="0">
                <a:ln>
                  <a:noFill/>
                </a:ln>
                <a:latin typeface="Times New Roman" panose="02020603050405020304" pitchFamily="18" charset="0"/>
                <a:cs typeface="Times New Roman" panose="02020603050405020304" pitchFamily="18" charset="0"/>
              </a:rPr>
              <a:t>V</a:t>
            </a:r>
            <a:r>
              <a:rPr lang="ru-RU" altLang="ru-RU" cap="none" smtClean="0">
                <a:ln>
                  <a:noFill/>
                </a:ln>
                <a:latin typeface="Times New Roman" panose="02020603050405020304" pitchFamily="18" charset="0"/>
                <a:cs typeface="Times New Roman" panose="02020603050405020304" pitchFamily="18" charset="0"/>
              </a:rPr>
              <a:t> tekizlige perpendikulýar </a:t>
            </a:r>
            <a:r>
              <a:rPr lang="ru-RU" altLang="ru-RU" b="1" cap="none" smtClean="0">
                <a:ln>
                  <a:noFill/>
                </a:ln>
                <a:latin typeface="Times New Roman" panose="02020603050405020304" pitchFamily="18" charset="0"/>
                <a:cs typeface="Times New Roman" panose="02020603050405020304" pitchFamily="18" charset="0"/>
              </a:rPr>
              <a:t>i</a:t>
            </a:r>
            <a:r>
              <a:rPr lang="ru-RU" altLang="ru-RU" cap="none" smtClean="0">
                <a:ln>
                  <a:noFill/>
                </a:ln>
                <a:latin typeface="Times New Roman" panose="02020603050405020304" pitchFamily="18" charset="0"/>
                <a:cs typeface="Times New Roman" panose="02020603050405020304" pitchFamily="18" charset="0"/>
              </a:rPr>
              <a:t> okuň daşynda we gozganmaýan Bꞌꞌ nokadyň daşynda </a:t>
            </a:r>
            <a:r>
              <a:rPr lang="ru-RU" altLang="ru-RU" b="1" cap="none" smtClean="0">
                <a:ln>
                  <a:noFill/>
                </a:ln>
                <a:latin typeface="Times New Roman" panose="02020603050405020304" pitchFamily="18" charset="0"/>
                <a:cs typeface="Times New Roman" panose="02020603050405020304" pitchFamily="18" charset="0"/>
              </a:rPr>
              <a:t>x</a:t>
            </a:r>
            <a:r>
              <a:rPr lang="ru-RU" altLang="ru-RU" cap="none" smtClean="0">
                <a:ln>
                  <a:noFill/>
                </a:ln>
                <a:latin typeface="Times New Roman" panose="02020603050405020304" pitchFamily="18" charset="0"/>
                <a:cs typeface="Times New Roman" panose="02020603050405020304" pitchFamily="18" charset="0"/>
              </a:rPr>
              <a:t> oka parallel edilip goýulýar. Alnan nokat A</a:t>
            </a:r>
            <a:r>
              <a:rPr lang="ru-RU" altLang="ru-RU" cap="none" baseline="-25000" smtClean="0">
                <a:ln>
                  <a:noFill/>
                </a:ln>
                <a:latin typeface="Times New Roman" panose="02020603050405020304" pitchFamily="18" charset="0"/>
                <a:cs typeface="Times New Roman" panose="02020603050405020304" pitchFamily="18" charset="0"/>
              </a:rPr>
              <a:t>1</a:t>
            </a:r>
            <a:r>
              <a:rPr lang="ru-RU" altLang="ru-RU" cap="none" smtClean="0">
                <a:ln>
                  <a:noFill/>
                </a:ln>
                <a:latin typeface="Times New Roman" panose="02020603050405020304" pitchFamily="18" charset="0"/>
                <a:cs typeface="Times New Roman" panose="02020603050405020304" pitchFamily="18" charset="0"/>
              </a:rPr>
              <a:t>ꞌꞌ bilen bellenilýär. </a:t>
            </a:r>
            <a:endParaRPr lang="ru-RU" altLang="ru-RU" sz="3200" cap="none" smtClean="0">
              <a:ln>
                <a:noFill/>
              </a:ln>
              <a:latin typeface="Times New Roman" panose="02020603050405020304" pitchFamily="18" charset="0"/>
              <a:cs typeface="Times New Roman" panose="02020603050405020304"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Заголовок 1"/>
          <p:cNvSpPr>
            <a:spLocks noGrp="1"/>
          </p:cNvSpPr>
          <p:nvPr>
            <p:ph type="title"/>
          </p:nvPr>
        </p:nvSpPr>
        <p:spPr bwMode="auto">
          <a:xfrm>
            <a:off x="755650" y="955675"/>
            <a:ext cx="4779963" cy="3382963"/>
          </a:xfrm>
        </p:spPr>
        <p:txBody>
          <a:bodyPr wrap="square" numCol="1" anchorCtr="0" compatLnSpc="1">
            <a:prstTxWarp prst="textNoShape">
              <a:avLst/>
            </a:prstTxWarp>
          </a:bodyPr>
          <a:lstStyle/>
          <a:p>
            <a:pPr algn="ctr"/>
            <a:r>
              <a:rPr lang="ru-RU" altLang="ru-RU" cap="none" smtClean="0">
                <a:ln>
                  <a:noFill/>
                </a:ln>
                <a:latin typeface="Times New Roman" panose="02020603050405020304" pitchFamily="18" charset="0"/>
                <a:cs typeface="Times New Roman" panose="02020603050405020304" pitchFamily="18" charset="0"/>
              </a:rPr>
              <a:t>Aýlamak usulyny ulanmak bilen </a:t>
            </a:r>
            <a:r>
              <a:rPr lang="ru-RU" altLang="ru-RU" b="1" cap="none" smtClean="0">
                <a:ln>
                  <a:noFill/>
                </a:ln>
                <a:latin typeface="Times New Roman" panose="02020603050405020304" pitchFamily="18" charset="0"/>
                <a:cs typeface="Times New Roman" panose="02020603050405020304" pitchFamily="18" charset="0"/>
              </a:rPr>
              <a:t>AB </a:t>
            </a:r>
            <a:r>
              <a:rPr lang="ru-RU" altLang="ru-RU" cap="none" smtClean="0">
                <a:ln>
                  <a:noFill/>
                </a:ln>
                <a:latin typeface="Times New Roman" panose="02020603050405020304" pitchFamily="18" charset="0"/>
                <a:cs typeface="Times New Roman" panose="02020603050405020304" pitchFamily="18" charset="0"/>
              </a:rPr>
              <a:t>kesimiň hakyky ululygynyň tapylyşy</a:t>
            </a:r>
          </a:p>
        </p:txBody>
      </p:sp>
      <p:pic>
        <p:nvPicPr>
          <p:cNvPr id="10243" name="Рисунок 3" descr="C:\Users\babageldi\Desktop\2018-10-22\jpg.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535613" y="271463"/>
            <a:ext cx="5586412" cy="6121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66688" y="74613"/>
            <a:ext cx="11944350" cy="6608762"/>
          </a:xfrm>
        </p:spPr>
        <p:txBody>
          <a:bodyPr>
            <a:normAutofit fontScale="90000"/>
          </a:bodyPr>
          <a:lstStyle/>
          <a:p>
            <a:pPr>
              <a:defRPr/>
            </a:pPr>
            <a:r>
              <a:rPr lang="ru-RU" b="1" cap="none" dirty="0" smtClean="0">
                <a:solidFill>
                  <a:schemeClr val="bg1"/>
                </a:solidFill>
                <a:latin typeface="Times New Roman" panose="02020603050405020304" pitchFamily="18" charset="0"/>
                <a:cs typeface="Times New Roman" panose="02020603050405020304" pitchFamily="18" charset="0"/>
              </a:rPr>
              <a:t>1</a:t>
            </a:r>
            <a:r>
              <a:rPr lang="tk-TM" b="1" cap="none" dirty="0" smtClean="0">
                <a:solidFill>
                  <a:schemeClr val="bg1"/>
                </a:solidFill>
                <a:latin typeface="Times New Roman" panose="02020603050405020304" pitchFamily="18" charset="0"/>
                <a:cs typeface="Times New Roman" panose="02020603050405020304" pitchFamily="18" charset="0"/>
              </a:rPr>
              <a:t>1</a:t>
            </a:r>
            <a:r>
              <a:rPr lang="ru-RU" b="1" cap="none" dirty="0" smtClean="0">
                <a:solidFill>
                  <a:schemeClr val="bg1"/>
                </a:solidFill>
                <a:latin typeface="Times New Roman" panose="02020603050405020304" pitchFamily="18" charset="0"/>
                <a:cs typeface="Times New Roman" panose="02020603050405020304" pitchFamily="18" charset="0"/>
              </a:rPr>
              <a:t>.2.</a:t>
            </a:r>
            <a:r>
              <a:rPr lang="ru-RU" cap="none" dirty="0" smtClean="0">
                <a:solidFill>
                  <a:schemeClr val="bg1"/>
                </a:solidFill>
                <a:latin typeface="Times New Roman" panose="02020603050405020304" pitchFamily="18" charset="0"/>
                <a:cs typeface="Times New Roman" panose="02020603050405020304" pitchFamily="18" charset="0"/>
              </a:rPr>
              <a:t> </a:t>
            </a:r>
            <a:r>
              <a:rPr lang="ru-RU" b="1" cap="none" dirty="0" err="1" smtClean="0">
                <a:solidFill>
                  <a:schemeClr val="bg1"/>
                </a:solidFill>
                <a:latin typeface="Times New Roman" panose="02020603050405020304" pitchFamily="18" charset="0"/>
                <a:cs typeface="Times New Roman" panose="02020603050405020304" pitchFamily="18" charset="0"/>
              </a:rPr>
              <a:t>Tekizligi</a:t>
            </a:r>
            <a:r>
              <a:rPr lang="ru-RU" b="1" cap="none" dirty="0" smtClean="0">
                <a:solidFill>
                  <a:schemeClr val="bg1"/>
                </a:solidFill>
                <a:latin typeface="Times New Roman" panose="02020603050405020304" pitchFamily="18" charset="0"/>
                <a:cs typeface="Times New Roman" panose="02020603050405020304" pitchFamily="18" charset="0"/>
              </a:rPr>
              <a:t> </a:t>
            </a:r>
            <a:r>
              <a:rPr lang="ru-RU" b="1" cap="none" dirty="0" err="1" smtClean="0">
                <a:solidFill>
                  <a:schemeClr val="bg1"/>
                </a:solidFill>
                <a:latin typeface="Times New Roman" panose="02020603050405020304" pitchFamily="18" charset="0"/>
                <a:cs typeface="Times New Roman" panose="02020603050405020304" pitchFamily="18" charset="0"/>
              </a:rPr>
              <a:t>aýlamak</a:t>
            </a:r>
            <a:r>
              <a:rPr lang="ru-RU" b="1" cap="none" dirty="0" smtClean="0">
                <a:solidFill>
                  <a:schemeClr val="bg1"/>
                </a:solidFill>
                <a:latin typeface="Times New Roman" panose="02020603050405020304" pitchFamily="18" charset="0"/>
                <a:cs typeface="Times New Roman" panose="02020603050405020304" pitchFamily="18" charset="0"/>
              </a:rPr>
              <a:t>. </a:t>
            </a:r>
            <a:r>
              <a:rPr lang="ru-RU" b="1" cap="none" dirty="0" smtClean="0">
                <a:latin typeface="Times New Roman" panose="02020603050405020304" pitchFamily="18" charset="0"/>
                <a:cs typeface="Times New Roman" panose="02020603050405020304" pitchFamily="18" charset="0"/>
              </a:rPr>
              <a:t>ABÇ</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üçburçlygyň</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hakyky</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ululygyny</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tapmak</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üçin</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berlen</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tekizlik</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yzly-yzyna</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iki</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okuň</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daşynda</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aýlanýar</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we</a:t>
            </a:r>
            <a:r>
              <a:rPr lang="ru-RU" cap="none" dirty="0" smtClean="0">
                <a:latin typeface="Times New Roman" panose="02020603050405020304" pitchFamily="18" charset="0"/>
                <a:cs typeface="Times New Roman" panose="02020603050405020304" pitchFamily="18" charset="0"/>
              </a:rPr>
              <a:t> </a:t>
            </a:r>
            <a:r>
              <a:rPr lang="ru-RU" b="1" cap="none" dirty="0" smtClean="0">
                <a:latin typeface="Times New Roman" panose="02020603050405020304" pitchFamily="18" charset="0"/>
                <a:cs typeface="Times New Roman" panose="02020603050405020304" pitchFamily="18" charset="0"/>
              </a:rPr>
              <a:t>H</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tekizlige</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parallel</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ýagdaýyna</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getirilýär</a:t>
            </a:r>
            <a:r>
              <a:rPr lang="ru-RU" cap="none" dirty="0" smtClean="0">
                <a:latin typeface="Times New Roman" panose="02020603050405020304" pitchFamily="18" charset="0"/>
                <a:cs typeface="Times New Roman" panose="02020603050405020304" pitchFamily="18" charset="0"/>
              </a:rPr>
              <a:t>.</a:t>
            </a:r>
            <a:br>
              <a:rPr lang="ru-RU" cap="none" dirty="0" smtClean="0">
                <a:latin typeface="Times New Roman" panose="02020603050405020304" pitchFamily="18" charset="0"/>
                <a:cs typeface="Times New Roman" panose="02020603050405020304" pitchFamily="18" charset="0"/>
              </a:rPr>
            </a:br>
            <a:r>
              <a:rPr lang="ru-RU" cap="none" dirty="0" err="1" smtClean="0">
                <a:latin typeface="Times New Roman" panose="02020603050405020304" pitchFamily="18" charset="0"/>
                <a:cs typeface="Times New Roman" panose="02020603050405020304" pitchFamily="18" charset="0"/>
              </a:rPr>
              <a:t>Berlen</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tekizligiň</a:t>
            </a:r>
            <a:r>
              <a:rPr lang="ru-RU" cap="none" dirty="0" smtClean="0">
                <a:latin typeface="Times New Roman" panose="02020603050405020304" pitchFamily="18" charset="0"/>
                <a:cs typeface="Times New Roman" panose="02020603050405020304" pitchFamily="18" charset="0"/>
              </a:rPr>
              <a:t> (</a:t>
            </a:r>
            <a:r>
              <a:rPr lang="ru-RU" b="1" cap="none" dirty="0" smtClean="0">
                <a:latin typeface="Times New Roman" panose="02020603050405020304" pitchFamily="18" charset="0"/>
                <a:cs typeface="Times New Roman" panose="02020603050405020304" pitchFamily="18" charset="0"/>
              </a:rPr>
              <a:t>ΔABÇ</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gorizontal</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çyzygy</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tapylýar</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Onuň</a:t>
            </a:r>
            <a:r>
              <a:rPr lang="ru-RU" cap="none" dirty="0" smtClean="0">
                <a:latin typeface="Times New Roman" panose="02020603050405020304" pitchFamily="18" charset="0"/>
                <a:cs typeface="Times New Roman" panose="02020603050405020304" pitchFamily="18" charset="0"/>
              </a:rPr>
              <a:t> </a:t>
            </a:r>
            <a:r>
              <a:rPr lang="ru-RU" b="1" cap="none" dirty="0" smtClean="0">
                <a:latin typeface="Times New Roman" panose="02020603050405020304" pitchFamily="18" charset="0"/>
                <a:cs typeface="Times New Roman" panose="02020603050405020304" pitchFamily="18" charset="0"/>
              </a:rPr>
              <a:t>H</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tekizlikdäki</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proýeksiýasy</a:t>
            </a:r>
            <a:r>
              <a:rPr lang="ru-RU" cap="none" dirty="0" smtClean="0">
                <a:latin typeface="Times New Roman" panose="02020603050405020304" pitchFamily="18" charset="0"/>
                <a:cs typeface="Times New Roman" panose="02020603050405020304" pitchFamily="18" charset="0"/>
              </a:rPr>
              <a:t> hꞌ, </a:t>
            </a:r>
            <a:r>
              <a:rPr lang="ru-RU" b="1" cap="none" dirty="0" smtClean="0">
                <a:latin typeface="Times New Roman" panose="02020603050405020304" pitchFamily="18" charset="0"/>
                <a:cs typeface="Times New Roman" panose="02020603050405020304" pitchFamily="18" charset="0"/>
              </a:rPr>
              <a:t>V</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tekizlikdäki</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proýeksiýasy</a:t>
            </a:r>
            <a:r>
              <a:rPr lang="ru-RU" cap="none" dirty="0" smtClean="0">
                <a:latin typeface="Times New Roman" panose="02020603050405020304" pitchFamily="18" charset="0"/>
                <a:cs typeface="Times New Roman" panose="02020603050405020304" pitchFamily="18" charset="0"/>
              </a:rPr>
              <a:t> hꞌꞌ </a:t>
            </a:r>
            <a:r>
              <a:rPr lang="ru-RU" cap="none" dirty="0" err="1" smtClean="0">
                <a:latin typeface="Times New Roman" panose="02020603050405020304" pitchFamily="18" charset="0"/>
                <a:cs typeface="Times New Roman" panose="02020603050405020304" pitchFamily="18" charset="0"/>
              </a:rPr>
              <a:t>göni</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çyzyklardyr</a:t>
            </a:r>
            <a:r>
              <a:rPr lang="ru-RU" cap="none" dirty="0" smtClean="0">
                <a:latin typeface="Times New Roman" panose="02020603050405020304" pitchFamily="18" charset="0"/>
                <a:cs typeface="Times New Roman" panose="02020603050405020304" pitchFamily="18" charset="0"/>
              </a:rPr>
              <a:t>. Hꞌ </a:t>
            </a:r>
            <a:r>
              <a:rPr lang="ru-RU" cap="none" dirty="0" err="1" smtClean="0">
                <a:latin typeface="Times New Roman" panose="02020603050405020304" pitchFamily="18" charset="0"/>
                <a:cs typeface="Times New Roman" panose="02020603050405020304" pitchFamily="18" charset="0"/>
              </a:rPr>
              <a:t>proýeksiýanyň</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kömegi</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bilen</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berlen</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tekizlik</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frontal</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proýektirleýji</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ýagdaýyna</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getirilýär</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Ýagny</a:t>
            </a:r>
            <a:r>
              <a:rPr lang="ru-RU" cap="none" dirty="0" smtClean="0">
                <a:latin typeface="Times New Roman" panose="02020603050405020304" pitchFamily="18" charset="0"/>
                <a:cs typeface="Times New Roman" panose="02020603050405020304" pitchFamily="18" charset="0"/>
              </a:rPr>
              <a:t>, </a:t>
            </a:r>
            <a:r>
              <a:rPr lang="ru-RU" b="1" cap="none" dirty="0" smtClean="0">
                <a:latin typeface="Times New Roman" panose="02020603050405020304" pitchFamily="18" charset="0"/>
                <a:cs typeface="Times New Roman" panose="02020603050405020304" pitchFamily="18" charset="0"/>
              </a:rPr>
              <a:t>B</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nokadyň</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üstünden</a:t>
            </a:r>
            <a:r>
              <a:rPr lang="ru-RU" cap="none" dirty="0" smtClean="0">
                <a:latin typeface="Times New Roman" panose="02020603050405020304" pitchFamily="18" charset="0"/>
                <a:cs typeface="Times New Roman" panose="02020603050405020304" pitchFamily="18" charset="0"/>
              </a:rPr>
              <a:t> </a:t>
            </a:r>
            <a:r>
              <a:rPr lang="ru-RU" b="1" cap="none" dirty="0" smtClean="0">
                <a:latin typeface="Times New Roman" panose="02020603050405020304" pitchFamily="18" charset="0"/>
                <a:cs typeface="Times New Roman" panose="02020603050405020304" pitchFamily="18" charset="0"/>
              </a:rPr>
              <a:t>i</a:t>
            </a:r>
            <a:r>
              <a:rPr lang="ru-RU" b="1" cap="none" baseline="-25000" dirty="0" smtClean="0">
                <a:latin typeface="Times New Roman" panose="02020603050405020304" pitchFamily="18" charset="0"/>
                <a:cs typeface="Times New Roman" panose="02020603050405020304" pitchFamily="18" charset="0"/>
              </a:rPr>
              <a:t>1</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ok</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geçirilýär</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berlen</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üçburçlygyň</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islendik</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depesiniň</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üstünden</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geçirip</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bolýar</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Ol</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ok</a:t>
            </a:r>
            <a:r>
              <a:rPr lang="ru-RU" cap="none" dirty="0" smtClean="0">
                <a:latin typeface="Times New Roman" panose="02020603050405020304" pitchFamily="18" charset="0"/>
                <a:cs typeface="Times New Roman" panose="02020603050405020304" pitchFamily="18" charset="0"/>
              </a:rPr>
              <a:t> </a:t>
            </a:r>
            <a:r>
              <a:rPr lang="ru-RU" b="1" cap="none" dirty="0" smtClean="0">
                <a:latin typeface="Times New Roman" panose="02020603050405020304" pitchFamily="18" charset="0"/>
                <a:cs typeface="Times New Roman" panose="02020603050405020304" pitchFamily="18" charset="0"/>
              </a:rPr>
              <a:t>H</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tekizlige</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perpendikulýardyr</a:t>
            </a:r>
            <a:r>
              <a:rPr lang="ru-RU" cap="none" dirty="0" smtClean="0">
                <a:latin typeface="Times New Roman" panose="02020603050405020304" pitchFamily="18" charset="0"/>
                <a:cs typeface="Times New Roman" panose="02020603050405020304" pitchFamily="18" charset="0"/>
              </a:rPr>
              <a:t> (</a:t>
            </a:r>
            <a:r>
              <a:rPr lang="ru-RU" b="1" cap="none" dirty="0" smtClean="0">
                <a:latin typeface="Times New Roman" panose="02020603050405020304" pitchFamily="18" charset="0"/>
                <a:cs typeface="Times New Roman" panose="02020603050405020304" pitchFamily="18" charset="0"/>
              </a:rPr>
              <a:t>i</a:t>
            </a:r>
            <a:r>
              <a:rPr lang="ru-RU" b="1" cap="none" baseline="-25000" dirty="0" smtClean="0">
                <a:latin typeface="Times New Roman" panose="02020603050405020304" pitchFamily="18" charset="0"/>
                <a:cs typeface="Times New Roman" panose="02020603050405020304" pitchFamily="18" charset="0"/>
              </a:rPr>
              <a:t>1</a:t>
            </a:r>
            <a:r>
              <a:rPr lang="ru-RU" b="1" cap="none" dirty="0" smtClean="0">
                <a:latin typeface="Times New Roman" panose="02020603050405020304" pitchFamily="18" charset="0"/>
                <a:cs typeface="Times New Roman" panose="02020603050405020304" pitchFamily="18" charset="0"/>
                <a:sym typeface="Symbol" panose="05050102010706020507" pitchFamily="18" charset="2"/>
              </a:rPr>
              <a:t></a:t>
            </a:r>
            <a:r>
              <a:rPr lang="ru-RU" b="1" cap="none" dirty="0" smtClean="0">
                <a:latin typeface="Times New Roman" panose="02020603050405020304" pitchFamily="18" charset="0"/>
                <a:cs typeface="Times New Roman" panose="02020603050405020304" pitchFamily="18" charset="0"/>
              </a:rPr>
              <a:t>h</a:t>
            </a:r>
            <a:r>
              <a:rPr lang="ru-RU" cap="none" dirty="0" smtClean="0">
                <a:latin typeface="Times New Roman" panose="02020603050405020304" pitchFamily="18" charset="0"/>
                <a:cs typeface="Times New Roman" panose="02020603050405020304" pitchFamily="18" charset="0"/>
              </a:rPr>
              <a:t>). </a:t>
            </a:r>
            <a:r>
              <a:rPr lang="ru-RU" b="1" cap="none" dirty="0" smtClean="0">
                <a:latin typeface="Times New Roman" panose="02020603050405020304" pitchFamily="18" charset="0"/>
                <a:cs typeface="Times New Roman" panose="02020603050405020304" pitchFamily="18" charset="0"/>
              </a:rPr>
              <a:t>H</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tekizlikde</a:t>
            </a:r>
            <a:r>
              <a:rPr lang="ru-RU" cap="none" dirty="0" smtClean="0">
                <a:latin typeface="Times New Roman" panose="02020603050405020304" pitchFamily="18" charset="0"/>
                <a:cs typeface="Times New Roman" panose="02020603050405020304" pitchFamily="18" charset="0"/>
              </a:rPr>
              <a:t> i</a:t>
            </a:r>
            <a:r>
              <a:rPr lang="ru-RU" cap="none" baseline="-25000" dirty="0" smtClean="0">
                <a:latin typeface="Times New Roman" panose="02020603050405020304" pitchFamily="18" charset="0"/>
                <a:cs typeface="Times New Roman" panose="02020603050405020304" pitchFamily="18" charset="0"/>
              </a:rPr>
              <a:t>1</a:t>
            </a:r>
            <a:r>
              <a:rPr lang="ru-RU" cap="none" dirty="0" smtClean="0">
                <a:latin typeface="Times New Roman" panose="02020603050405020304" pitchFamily="18" charset="0"/>
                <a:cs typeface="Times New Roman" panose="02020603050405020304" pitchFamily="18" charset="0"/>
              </a:rPr>
              <a:t>ꞌ </a:t>
            </a:r>
            <a:r>
              <a:rPr lang="ru-RU" cap="none" dirty="0" err="1" smtClean="0">
                <a:latin typeface="Times New Roman" panose="02020603050405020304" pitchFamily="18" charset="0"/>
                <a:cs typeface="Times New Roman" panose="02020603050405020304" pitchFamily="18" charset="0"/>
              </a:rPr>
              <a:t>proýeksiýa</a:t>
            </a:r>
            <a:r>
              <a:rPr lang="ru-RU" cap="none" dirty="0" smtClean="0">
                <a:latin typeface="Times New Roman" panose="02020603050405020304" pitchFamily="18" charset="0"/>
                <a:cs typeface="Times New Roman" panose="02020603050405020304" pitchFamily="18" charset="0"/>
              </a:rPr>
              <a:t> Bꞌ </a:t>
            </a:r>
            <a:r>
              <a:rPr lang="ru-RU" cap="none" dirty="0" err="1" smtClean="0">
                <a:latin typeface="Times New Roman" panose="02020603050405020304" pitchFamily="18" charset="0"/>
                <a:cs typeface="Times New Roman" panose="02020603050405020304" pitchFamily="18" charset="0"/>
              </a:rPr>
              <a:t>nokat</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bilen</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gabat</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gelýär</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Şonuň</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üçin</a:t>
            </a:r>
            <a:r>
              <a:rPr lang="ru-RU" cap="none" dirty="0" smtClean="0">
                <a:latin typeface="Times New Roman" panose="02020603050405020304" pitchFamily="18" charset="0"/>
                <a:cs typeface="Times New Roman" panose="02020603050405020304" pitchFamily="18" charset="0"/>
              </a:rPr>
              <a:t> Bꞌ </a:t>
            </a:r>
            <a:r>
              <a:rPr lang="ru-RU" cap="none" dirty="0" err="1" smtClean="0">
                <a:latin typeface="Times New Roman" panose="02020603050405020304" pitchFamily="18" charset="0"/>
                <a:cs typeface="Times New Roman" panose="02020603050405020304" pitchFamily="18" charset="0"/>
              </a:rPr>
              <a:t>nokady</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merkezi</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nokat</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hökmünde</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kabul</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edip</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onuň</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daşyndan</a:t>
            </a:r>
            <a:r>
              <a:rPr lang="ru-RU" cap="none" dirty="0" smtClean="0">
                <a:latin typeface="Times New Roman" panose="02020603050405020304" pitchFamily="18" charset="0"/>
                <a:cs typeface="Times New Roman" panose="02020603050405020304" pitchFamily="18" charset="0"/>
              </a:rPr>
              <a:t> Aꞌ </a:t>
            </a:r>
            <a:r>
              <a:rPr lang="ru-RU" cap="none" dirty="0" err="1" smtClean="0">
                <a:latin typeface="Times New Roman" panose="02020603050405020304" pitchFamily="18" charset="0"/>
                <a:cs typeface="Times New Roman" panose="02020603050405020304" pitchFamily="18" charset="0"/>
              </a:rPr>
              <a:t>we</a:t>
            </a:r>
            <a:r>
              <a:rPr lang="ru-RU" cap="none" dirty="0" smtClean="0">
                <a:latin typeface="Times New Roman" panose="02020603050405020304" pitchFamily="18" charset="0"/>
                <a:cs typeface="Times New Roman" panose="02020603050405020304" pitchFamily="18" charset="0"/>
              </a:rPr>
              <a:t> Çꞌ </a:t>
            </a:r>
            <a:r>
              <a:rPr lang="ru-RU" cap="none" dirty="0" err="1" smtClean="0">
                <a:latin typeface="Times New Roman" panose="02020603050405020304" pitchFamily="18" charset="0"/>
                <a:cs typeface="Times New Roman" panose="02020603050405020304" pitchFamily="18" charset="0"/>
              </a:rPr>
              <a:t>nokatlar</a:t>
            </a:r>
            <a:r>
              <a:rPr lang="ru-RU" cap="none" dirty="0" smtClean="0">
                <a:latin typeface="Times New Roman" panose="02020603050405020304" pitchFamily="18" charset="0"/>
                <a:cs typeface="Times New Roman" panose="02020603050405020304" pitchFamily="18" charset="0"/>
              </a:rPr>
              <a:t> hꞌ </a:t>
            </a:r>
            <a:r>
              <a:rPr lang="ru-RU" cap="none" dirty="0" err="1" smtClean="0">
                <a:latin typeface="Times New Roman" panose="02020603050405020304" pitchFamily="18" charset="0"/>
                <a:cs typeface="Times New Roman" panose="02020603050405020304" pitchFamily="18" charset="0"/>
              </a:rPr>
              <a:t>proýeksiýa</a:t>
            </a:r>
            <a:r>
              <a:rPr lang="ru-RU" cap="none" dirty="0" smtClean="0">
                <a:latin typeface="Times New Roman" panose="02020603050405020304" pitchFamily="18" charset="0"/>
                <a:cs typeface="Times New Roman" panose="02020603050405020304" pitchFamily="18" charset="0"/>
              </a:rPr>
              <a:t> </a:t>
            </a:r>
            <a:r>
              <a:rPr lang="ru-RU" b="1" cap="none" dirty="0" smtClean="0">
                <a:latin typeface="Times New Roman" panose="02020603050405020304" pitchFamily="18" charset="0"/>
                <a:cs typeface="Times New Roman" panose="02020603050405020304" pitchFamily="18" charset="0"/>
              </a:rPr>
              <a:t>x</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okuna</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perpendikulýar</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ýagdaýyna</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gelýänçä</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aýlanylýar</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Netijede</a:t>
            </a:r>
            <a:r>
              <a:rPr lang="ru-RU" cap="none" dirty="0" smtClean="0">
                <a:latin typeface="Times New Roman" panose="02020603050405020304" pitchFamily="18" charset="0"/>
                <a:cs typeface="Times New Roman" panose="02020603050405020304" pitchFamily="18" charset="0"/>
              </a:rPr>
              <a:t> A</a:t>
            </a:r>
            <a:r>
              <a:rPr lang="ru-RU" cap="none" baseline="-25000" dirty="0" smtClean="0">
                <a:latin typeface="Times New Roman" panose="02020603050405020304" pitchFamily="18" charset="0"/>
                <a:cs typeface="Times New Roman" panose="02020603050405020304" pitchFamily="18" charset="0"/>
              </a:rPr>
              <a:t>1</a:t>
            </a:r>
            <a:r>
              <a:rPr lang="ru-RU" cap="none" dirty="0" smtClean="0">
                <a:latin typeface="Times New Roman" panose="02020603050405020304" pitchFamily="18" charset="0"/>
                <a:cs typeface="Times New Roman" panose="02020603050405020304" pitchFamily="18" charset="0"/>
              </a:rPr>
              <a:t>ꞌB</a:t>
            </a:r>
            <a:r>
              <a:rPr lang="ru-RU" cap="none" baseline="-25000" dirty="0" smtClean="0">
                <a:latin typeface="Times New Roman" panose="02020603050405020304" pitchFamily="18" charset="0"/>
                <a:cs typeface="Times New Roman" panose="02020603050405020304" pitchFamily="18" charset="0"/>
              </a:rPr>
              <a:t>1</a:t>
            </a:r>
            <a:r>
              <a:rPr lang="ru-RU" cap="none" dirty="0" smtClean="0">
                <a:latin typeface="Times New Roman" panose="02020603050405020304" pitchFamily="18" charset="0"/>
                <a:cs typeface="Times New Roman" panose="02020603050405020304" pitchFamily="18" charset="0"/>
              </a:rPr>
              <a:t>ꞌÇ</a:t>
            </a:r>
            <a:r>
              <a:rPr lang="ru-RU" cap="none" baseline="-25000" dirty="0" smtClean="0">
                <a:latin typeface="Times New Roman" panose="02020603050405020304" pitchFamily="18" charset="0"/>
                <a:cs typeface="Times New Roman" panose="02020603050405020304" pitchFamily="18" charset="0"/>
              </a:rPr>
              <a:t>1</a:t>
            </a:r>
            <a:r>
              <a:rPr lang="ru-RU" cap="none" dirty="0" smtClean="0">
                <a:latin typeface="Times New Roman" panose="02020603050405020304" pitchFamily="18" charset="0"/>
                <a:cs typeface="Times New Roman" panose="02020603050405020304" pitchFamily="18" charset="0"/>
              </a:rPr>
              <a:t>ꞌ </a:t>
            </a:r>
            <a:r>
              <a:rPr lang="ru-RU" cap="none" dirty="0" err="1" smtClean="0">
                <a:latin typeface="Times New Roman" panose="02020603050405020304" pitchFamily="18" charset="0"/>
                <a:cs typeface="Times New Roman" panose="02020603050405020304" pitchFamily="18" charset="0"/>
              </a:rPr>
              <a:t>üçburçlyk</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we</a:t>
            </a:r>
            <a:r>
              <a:rPr lang="ru-RU" cap="none" dirty="0" smtClean="0">
                <a:latin typeface="Times New Roman" panose="02020603050405020304" pitchFamily="18" charset="0"/>
                <a:cs typeface="Times New Roman" panose="02020603050405020304" pitchFamily="18" charset="0"/>
              </a:rPr>
              <a:t> h</a:t>
            </a:r>
            <a:r>
              <a:rPr lang="ru-RU" cap="none" baseline="-25000" dirty="0" smtClean="0">
                <a:latin typeface="Times New Roman" panose="02020603050405020304" pitchFamily="18" charset="0"/>
                <a:cs typeface="Times New Roman" panose="02020603050405020304" pitchFamily="18" charset="0"/>
              </a:rPr>
              <a:t>1</a:t>
            </a:r>
            <a:r>
              <a:rPr lang="ru-RU" cap="none" dirty="0" smtClean="0">
                <a:latin typeface="Times New Roman" panose="02020603050405020304" pitchFamily="18" charset="0"/>
                <a:cs typeface="Times New Roman" panose="02020603050405020304" pitchFamily="18" charset="0"/>
              </a:rPr>
              <a:t>ꞌ </a:t>
            </a:r>
            <a:r>
              <a:rPr lang="ru-RU" cap="none" dirty="0" err="1" smtClean="0">
                <a:latin typeface="Times New Roman" panose="02020603050405020304" pitchFamily="18" charset="0"/>
                <a:cs typeface="Times New Roman" panose="02020603050405020304" pitchFamily="18" charset="0"/>
              </a:rPr>
              <a:t>proýeksiýa</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emele</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gelýär</a:t>
            </a:r>
            <a:r>
              <a:rPr lang="ru-RU" cap="none" dirty="0" smtClean="0">
                <a:latin typeface="Times New Roman" panose="02020603050405020304" pitchFamily="18" charset="0"/>
                <a:cs typeface="Times New Roman" panose="02020603050405020304" pitchFamily="18" charset="0"/>
              </a:rPr>
              <a:t>.</a:t>
            </a:r>
            <a:endParaRPr lang="ru-RU" cap="none"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Заголовок 1"/>
          <p:cNvSpPr>
            <a:spLocks noGrp="1"/>
          </p:cNvSpPr>
          <p:nvPr>
            <p:ph type="title"/>
          </p:nvPr>
        </p:nvSpPr>
        <p:spPr bwMode="auto">
          <a:xfrm>
            <a:off x="241300" y="665163"/>
            <a:ext cx="2751138" cy="5518150"/>
          </a:xfrm>
        </p:spPr>
        <p:txBody>
          <a:bodyPr wrap="square" numCol="1" anchorCtr="0" compatLnSpc="1">
            <a:prstTxWarp prst="textNoShape">
              <a:avLst/>
            </a:prstTxWarp>
            <a:normAutofit fontScale="90000"/>
          </a:bodyPr>
          <a:lstStyle/>
          <a:p>
            <a:pPr>
              <a:defRPr/>
            </a:pPr>
            <a:r>
              <a:rPr lang="ru-RU" cap="none" dirty="0" err="1" smtClean="0">
                <a:latin typeface="Times New Roman" panose="02020603050405020304" pitchFamily="18" charset="0"/>
                <a:cs typeface="Times New Roman" panose="02020603050405020304" pitchFamily="18" charset="0"/>
              </a:rPr>
              <a:t>Proýeksiýalar</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tekizliklerine</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perpendikulýar</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bolan</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iki</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okuň</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daşyndan</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tekizligi</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aýlamak</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bilen</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onuň</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hakyky</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ululygynyň</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tapylyşy</a:t>
            </a:r>
            <a:endParaRPr lang="ru-RU" altLang="ru-RU" sz="3200" cap="none" dirty="0" smtClean="0">
              <a:ln>
                <a:noFill/>
              </a:ln>
              <a:latin typeface="Times New Roman" panose="02020603050405020304" pitchFamily="18" charset="0"/>
              <a:cs typeface="Times New Roman" panose="02020603050405020304" pitchFamily="18" charset="0"/>
            </a:endParaRPr>
          </a:p>
        </p:txBody>
      </p:sp>
      <p:pic>
        <p:nvPicPr>
          <p:cNvPr id="12291" name="Рисунок 2" descr="C:\Users\babageldi\Desktop\Новая папка\Scan10009.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59113" y="334963"/>
            <a:ext cx="8961437" cy="6178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12192000" cy="6858000"/>
          </a:xfrm>
        </p:spPr>
        <p:txBody>
          <a:bodyPr>
            <a:normAutofit fontScale="90000"/>
          </a:bodyPr>
          <a:lstStyle/>
          <a:p>
            <a:pPr>
              <a:defRPr/>
            </a:pPr>
            <a:r>
              <a:rPr lang="tk-TM" b="1" cap="none" dirty="0" smtClean="0">
                <a:solidFill>
                  <a:schemeClr val="bg1"/>
                </a:solidFill>
                <a:latin typeface="Times New Roman" panose="02020603050405020304" pitchFamily="18" charset="0"/>
                <a:cs typeface="Times New Roman" panose="02020603050405020304" pitchFamily="18" charset="0"/>
              </a:rPr>
              <a:t>11.3.</a:t>
            </a:r>
            <a:r>
              <a:rPr lang="tk-TM" b="1" cap="none" dirty="0" smtClean="0">
                <a:latin typeface="Times New Roman" panose="02020603050405020304" pitchFamily="18" charset="0"/>
                <a:cs typeface="Times New Roman" panose="02020603050405020304" pitchFamily="18" charset="0"/>
              </a:rPr>
              <a:t> </a:t>
            </a:r>
            <a:r>
              <a:rPr lang="ru-RU" b="1" cap="none" dirty="0" err="1" smtClean="0">
                <a:latin typeface="Times New Roman" panose="02020603050405020304" pitchFamily="18" charset="0"/>
                <a:cs typeface="Times New Roman" panose="02020603050405020304" pitchFamily="18" charset="0"/>
              </a:rPr>
              <a:t>Mysal</a:t>
            </a:r>
            <a:r>
              <a:rPr lang="ru-RU" b="1" cap="none" dirty="0" smtClean="0">
                <a:latin typeface="Times New Roman" panose="02020603050405020304" pitchFamily="18" charset="0"/>
                <a:cs typeface="Times New Roman" panose="02020603050405020304" pitchFamily="18" charset="0"/>
              </a:rPr>
              <a:t>. ABÇ</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üçburçlygy</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gorizontal</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çyzygynyň</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daşyndan</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aýlap</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hakyky</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ululygyny</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tapmaly</a:t>
            </a:r>
            <a:r>
              <a:rPr lang="ru-RU" cap="none" dirty="0" smtClean="0">
                <a:latin typeface="Times New Roman" panose="02020603050405020304" pitchFamily="18" charset="0"/>
                <a:cs typeface="Times New Roman" panose="02020603050405020304" pitchFamily="18" charset="0"/>
              </a:rPr>
              <a:t>.</a:t>
            </a:r>
            <a:br>
              <a:rPr lang="ru-RU" cap="none" dirty="0" smtClean="0">
                <a:latin typeface="Times New Roman" panose="02020603050405020304" pitchFamily="18" charset="0"/>
                <a:cs typeface="Times New Roman" panose="02020603050405020304" pitchFamily="18" charset="0"/>
              </a:rPr>
            </a:br>
            <a:r>
              <a:rPr lang="ru-RU" cap="none" dirty="0" err="1" smtClean="0">
                <a:latin typeface="Times New Roman" panose="02020603050405020304" pitchFamily="18" charset="0"/>
                <a:cs typeface="Times New Roman" panose="02020603050405020304" pitchFamily="18" charset="0"/>
              </a:rPr>
              <a:t>Berlen</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bahalar</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boýunça</a:t>
            </a:r>
            <a:r>
              <a:rPr lang="ru-RU" cap="none" dirty="0" smtClean="0">
                <a:latin typeface="Times New Roman" panose="02020603050405020304" pitchFamily="18" charset="0"/>
                <a:cs typeface="Times New Roman" panose="02020603050405020304" pitchFamily="18" charset="0"/>
              </a:rPr>
              <a:t> </a:t>
            </a:r>
            <a:r>
              <a:rPr lang="ru-RU" b="1" cap="none" dirty="0" smtClean="0">
                <a:latin typeface="Times New Roman" panose="02020603050405020304" pitchFamily="18" charset="0"/>
                <a:cs typeface="Times New Roman" panose="02020603050405020304" pitchFamily="18" charset="0"/>
              </a:rPr>
              <a:t>ABÇ</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üçburçlygyň</a:t>
            </a:r>
            <a:r>
              <a:rPr lang="ru-RU" cap="none" dirty="0" smtClean="0">
                <a:latin typeface="Times New Roman" panose="02020603050405020304" pitchFamily="18" charset="0"/>
                <a:cs typeface="Times New Roman" panose="02020603050405020304" pitchFamily="18" charset="0"/>
              </a:rPr>
              <a:t> </a:t>
            </a:r>
            <a:r>
              <a:rPr lang="ru-RU" b="1" cap="none" dirty="0" smtClean="0">
                <a:latin typeface="Times New Roman" panose="02020603050405020304" pitchFamily="18" charset="0"/>
                <a:cs typeface="Times New Roman" panose="02020603050405020304" pitchFamily="18" charset="0"/>
              </a:rPr>
              <a:t>H </a:t>
            </a:r>
            <a:r>
              <a:rPr lang="ru-RU" cap="none" dirty="0" err="1" smtClean="0">
                <a:latin typeface="Times New Roman" panose="02020603050405020304" pitchFamily="18" charset="0"/>
                <a:cs typeface="Times New Roman" panose="02020603050405020304" pitchFamily="18" charset="0"/>
              </a:rPr>
              <a:t>we</a:t>
            </a:r>
            <a:r>
              <a:rPr lang="ru-RU" b="1" cap="none" dirty="0" smtClean="0">
                <a:latin typeface="Times New Roman" panose="02020603050405020304" pitchFamily="18" charset="0"/>
                <a:cs typeface="Times New Roman" panose="02020603050405020304" pitchFamily="18" charset="0"/>
              </a:rPr>
              <a:t> V</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tekizliklerdäki</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proýeksiýalary</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gurulýar</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Soňra</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ol</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proýeksiýalarda</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tekizligiň</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gorizontal</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çyzygynyň</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proýeksiýalary</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tapylýar</a:t>
            </a:r>
            <a:r>
              <a:rPr lang="ru-RU" cap="none" dirty="0" smtClean="0">
                <a:latin typeface="Times New Roman" panose="02020603050405020304" pitchFamily="18" charset="0"/>
                <a:cs typeface="Times New Roman" panose="02020603050405020304" pitchFamily="18" charset="0"/>
              </a:rPr>
              <a:t> (hꞌ </a:t>
            </a:r>
            <a:r>
              <a:rPr lang="ru-RU" cap="none" dirty="0" err="1" smtClean="0">
                <a:latin typeface="Times New Roman" panose="02020603050405020304" pitchFamily="18" charset="0"/>
                <a:cs typeface="Times New Roman" panose="02020603050405020304" pitchFamily="18" charset="0"/>
              </a:rPr>
              <a:t>we</a:t>
            </a:r>
            <a:r>
              <a:rPr lang="ru-RU" cap="none" dirty="0" smtClean="0">
                <a:latin typeface="Times New Roman" panose="02020603050405020304" pitchFamily="18" charset="0"/>
                <a:cs typeface="Times New Roman" panose="02020603050405020304" pitchFamily="18" charset="0"/>
              </a:rPr>
              <a:t> hꞌꞌ). </a:t>
            </a:r>
            <a:r>
              <a:rPr lang="ru-RU" cap="none" dirty="0" err="1" smtClean="0">
                <a:latin typeface="Times New Roman" panose="02020603050405020304" pitchFamily="18" charset="0"/>
                <a:cs typeface="Times New Roman" panose="02020603050405020304" pitchFamily="18" charset="0"/>
              </a:rPr>
              <a:t>Ol</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bize</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tekizligiň</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esasy</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çyzyklarynyň</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tapylyşyndan</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bellidir</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Ýagny</a:t>
            </a:r>
            <a:r>
              <a:rPr lang="ru-RU" cap="none" dirty="0" smtClean="0">
                <a:latin typeface="Times New Roman" panose="02020603050405020304" pitchFamily="18" charset="0"/>
                <a:cs typeface="Times New Roman" panose="02020603050405020304" pitchFamily="18" charset="0"/>
              </a:rPr>
              <a:t>, </a:t>
            </a:r>
            <a:r>
              <a:rPr lang="ru-RU" b="1" cap="none" dirty="0" smtClean="0">
                <a:latin typeface="Times New Roman" panose="02020603050405020304" pitchFamily="18" charset="0"/>
                <a:cs typeface="Times New Roman" panose="02020603050405020304" pitchFamily="18" charset="0"/>
              </a:rPr>
              <a:t>V</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tekizlikde</a:t>
            </a:r>
            <a:r>
              <a:rPr lang="ru-RU" cap="none" dirty="0" smtClean="0">
                <a:latin typeface="Times New Roman" panose="02020603050405020304" pitchFamily="18" charset="0"/>
                <a:cs typeface="Times New Roman" panose="02020603050405020304" pitchFamily="18" charset="0"/>
              </a:rPr>
              <a:t> Çꞌꞌ </a:t>
            </a:r>
            <a:r>
              <a:rPr lang="ru-RU" cap="none" dirty="0" err="1" smtClean="0">
                <a:latin typeface="Times New Roman" panose="02020603050405020304" pitchFamily="18" charset="0"/>
                <a:cs typeface="Times New Roman" panose="02020603050405020304" pitchFamily="18" charset="0"/>
              </a:rPr>
              <a:t>nokatdan</a:t>
            </a:r>
            <a:r>
              <a:rPr lang="ru-RU" cap="none" dirty="0" smtClean="0">
                <a:latin typeface="Times New Roman" panose="02020603050405020304" pitchFamily="18" charset="0"/>
                <a:cs typeface="Times New Roman" panose="02020603050405020304" pitchFamily="18" charset="0"/>
              </a:rPr>
              <a:t> </a:t>
            </a:r>
            <a:r>
              <a:rPr lang="ru-RU" b="1" cap="none" dirty="0" smtClean="0">
                <a:latin typeface="Times New Roman" panose="02020603050405020304" pitchFamily="18" charset="0"/>
                <a:cs typeface="Times New Roman" panose="02020603050405020304" pitchFamily="18" charset="0"/>
              </a:rPr>
              <a:t>x</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okuna</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parallel</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göni</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çyzyk</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geçirilýär</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Ol</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göni</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çyzygyň</a:t>
            </a:r>
            <a:r>
              <a:rPr lang="ru-RU" cap="none" dirty="0" smtClean="0">
                <a:latin typeface="Times New Roman" panose="02020603050405020304" pitchFamily="18" charset="0"/>
                <a:cs typeface="Times New Roman" panose="02020603050405020304" pitchFamily="18" charset="0"/>
              </a:rPr>
              <a:t> AꞌꞌBꞌꞌ </a:t>
            </a:r>
            <a:r>
              <a:rPr lang="ru-RU" cap="none" dirty="0" err="1" smtClean="0">
                <a:latin typeface="Times New Roman" panose="02020603050405020304" pitchFamily="18" charset="0"/>
                <a:cs typeface="Times New Roman" panose="02020603050405020304" pitchFamily="18" charset="0"/>
              </a:rPr>
              <a:t>tarap</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bilen</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kesişmesi</a:t>
            </a:r>
            <a:r>
              <a:rPr lang="ru-RU" cap="none" dirty="0" smtClean="0">
                <a:latin typeface="Times New Roman" panose="02020603050405020304" pitchFamily="18" charset="0"/>
                <a:cs typeface="Times New Roman" panose="02020603050405020304" pitchFamily="18" charset="0"/>
              </a:rPr>
              <a:t> 1ꞌꞌ </a:t>
            </a:r>
            <a:r>
              <a:rPr lang="ru-RU" cap="none" dirty="0" err="1" smtClean="0">
                <a:latin typeface="Times New Roman" panose="02020603050405020304" pitchFamily="18" charset="0"/>
                <a:cs typeface="Times New Roman" panose="02020603050405020304" pitchFamily="18" charset="0"/>
              </a:rPr>
              <a:t>nokat</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bilen</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bellenilýär</a:t>
            </a:r>
            <a:r>
              <a:rPr lang="ru-RU" cap="none" dirty="0" smtClean="0">
                <a:latin typeface="Times New Roman" panose="02020603050405020304" pitchFamily="18" charset="0"/>
                <a:cs typeface="Times New Roman" panose="02020603050405020304" pitchFamily="18" charset="0"/>
              </a:rPr>
              <a:t>. (Çꞌꞌ1ꞌꞌ</a:t>
            </a:r>
            <a:r>
              <a:rPr lang="ru-RU" b="1" cap="none" dirty="0" err="1" smtClean="0">
                <a:latin typeface="Times New Roman" panose="02020603050405020304" pitchFamily="18" charset="0"/>
                <a:cs typeface="Times New Roman" panose="02020603050405020304" pitchFamily="18" charset="0"/>
              </a:rPr>
              <a:t>ǀǀx</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Baglanyşyk</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çyzyk</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geçirip</a:t>
            </a:r>
            <a:r>
              <a:rPr lang="ru-RU" cap="none" dirty="0" smtClean="0">
                <a:latin typeface="Times New Roman" panose="02020603050405020304" pitchFamily="18" charset="0"/>
                <a:cs typeface="Times New Roman" panose="02020603050405020304" pitchFamily="18" charset="0"/>
              </a:rPr>
              <a:t>, </a:t>
            </a:r>
            <a:r>
              <a:rPr lang="ru-RU" b="1" cap="none" dirty="0" smtClean="0">
                <a:latin typeface="Times New Roman" panose="02020603050405020304" pitchFamily="18" charset="0"/>
                <a:cs typeface="Times New Roman" panose="02020603050405020304" pitchFamily="18" charset="0"/>
              </a:rPr>
              <a:t>H</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tekizlikde</a:t>
            </a:r>
            <a:r>
              <a:rPr lang="ru-RU" cap="none" dirty="0" smtClean="0">
                <a:latin typeface="Times New Roman" panose="02020603050405020304" pitchFamily="18" charset="0"/>
                <a:cs typeface="Times New Roman" panose="02020603050405020304" pitchFamily="18" charset="0"/>
              </a:rPr>
              <a:t> 1ꞌ </a:t>
            </a:r>
            <a:r>
              <a:rPr lang="ru-RU" cap="none" dirty="0" err="1" smtClean="0">
                <a:latin typeface="Times New Roman" panose="02020603050405020304" pitchFamily="18" charset="0"/>
                <a:cs typeface="Times New Roman" panose="02020603050405020304" pitchFamily="18" charset="0"/>
              </a:rPr>
              <a:t>nokat</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tapylýar</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Ol</a:t>
            </a:r>
            <a:r>
              <a:rPr lang="ru-RU" cap="none" dirty="0" smtClean="0">
                <a:latin typeface="Times New Roman" panose="02020603050405020304" pitchFamily="18" charset="0"/>
                <a:cs typeface="Times New Roman" panose="02020603050405020304" pitchFamily="18" charset="0"/>
              </a:rPr>
              <a:t> Çꞌ </a:t>
            </a:r>
            <a:r>
              <a:rPr lang="ru-RU" cap="none" dirty="0" err="1" smtClean="0">
                <a:latin typeface="Times New Roman" panose="02020603050405020304" pitchFamily="18" charset="0"/>
                <a:cs typeface="Times New Roman" panose="02020603050405020304" pitchFamily="18" charset="0"/>
              </a:rPr>
              <a:t>nokat</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bilen</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birikdirilýär</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Netijede</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berlen</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tekizligiň</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gorizontal</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çyzygynyň</a:t>
            </a:r>
            <a:r>
              <a:rPr lang="ru-RU" cap="none" dirty="0" smtClean="0">
                <a:latin typeface="Times New Roman" panose="02020603050405020304" pitchFamily="18" charset="0"/>
                <a:cs typeface="Times New Roman" panose="02020603050405020304" pitchFamily="18" charset="0"/>
              </a:rPr>
              <a:t> </a:t>
            </a:r>
            <a:r>
              <a:rPr lang="ru-RU" b="1" cap="none" dirty="0" smtClean="0">
                <a:latin typeface="Times New Roman" panose="02020603050405020304" pitchFamily="18" charset="0"/>
                <a:cs typeface="Times New Roman" panose="02020603050405020304" pitchFamily="18" charset="0"/>
              </a:rPr>
              <a:t>H</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tekizlikdäki</a:t>
            </a:r>
            <a:r>
              <a:rPr lang="ru-RU" cap="none" dirty="0" smtClean="0">
                <a:latin typeface="Times New Roman" panose="02020603050405020304" pitchFamily="18" charset="0"/>
                <a:cs typeface="Times New Roman" panose="02020603050405020304" pitchFamily="18" charset="0"/>
              </a:rPr>
              <a:t> hꞌ </a:t>
            </a:r>
            <a:r>
              <a:rPr lang="ru-RU" cap="none" dirty="0" err="1" smtClean="0">
                <a:latin typeface="Times New Roman" panose="02020603050405020304" pitchFamily="18" charset="0"/>
                <a:cs typeface="Times New Roman" panose="02020603050405020304" pitchFamily="18" charset="0"/>
              </a:rPr>
              <a:t>we</a:t>
            </a:r>
            <a:r>
              <a:rPr lang="ru-RU" cap="none" dirty="0" smtClean="0">
                <a:latin typeface="Times New Roman" panose="02020603050405020304" pitchFamily="18" charset="0"/>
                <a:cs typeface="Times New Roman" panose="02020603050405020304" pitchFamily="18" charset="0"/>
              </a:rPr>
              <a:t> </a:t>
            </a:r>
            <a:r>
              <a:rPr lang="ru-RU" b="1" cap="none" dirty="0" smtClean="0">
                <a:latin typeface="Times New Roman" panose="02020603050405020304" pitchFamily="18" charset="0"/>
                <a:cs typeface="Times New Roman" panose="02020603050405020304" pitchFamily="18" charset="0"/>
              </a:rPr>
              <a:t>V</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tekizlikdäki</a:t>
            </a:r>
            <a:r>
              <a:rPr lang="ru-RU" cap="none" dirty="0" smtClean="0">
                <a:latin typeface="Times New Roman" panose="02020603050405020304" pitchFamily="18" charset="0"/>
                <a:cs typeface="Times New Roman" panose="02020603050405020304" pitchFamily="18" charset="0"/>
              </a:rPr>
              <a:t> hꞌꞌ </a:t>
            </a:r>
            <a:r>
              <a:rPr lang="ru-RU" cap="none" dirty="0" err="1" smtClean="0">
                <a:latin typeface="Times New Roman" panose="02020603050405020304" pitchFamily="18" charset="0"/>
                <a:cs typeface="Times New Roman" panose="02020603050405020304" pitchFamily="18" charset="0"/>
              </a:rPr>
              <a:t>proýeksiýalary</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tapylýar</a:t>
            </a:r>
            <a:r>
              <a:rPr lang="ru-RU" cap="none" dirty="0" smtClean="0">
                <a:latin typeface="Times New Roman" panose="02020603050405020304" pitchFamily="18" charset="0"/>
                <a:cs typeface="Times New Roman" panose="02020603050405020304" pitchFamily="18" charset="0"/>
              </a:rPr>
              <a:t> (hꞌ=Çꞌ1ꞌ; hꞌꞌ=Çꞌꞌ1ꞌꞌ). </a:t>
            </a:r>
            <a:r>
              <a:rPr lang="ru-RU" b="1" cap="none" dirty="0" smtClean="0">
                <a:latin typeface="Times New Roman" panose="02020603050405020304" pitchFamily="18" charset="0"/>
                <a:cs typeface="Times New Roman" panose="02020603050405020304" pitchFamily="18" charset="0"/>
              </a:rPr>
              <a:t>H</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gorizontal</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çyzygy</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aýlanma</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ok</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hökmünde</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kabul</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edilýär</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we</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berlen</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tekizlik</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şol</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okuň</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daşynda</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aýlanylýar</a:t>
            </a:r>
            <a:r>
              <a:rPr lang="ru-RU" cap="none" dirty="0" smtClean="0">
                <a:latin typeface="Times New Roman" panose="02020603050405020304" pitchFamily="18" charset="0"/>
                <a:cs typeface="Times New Roman" panose="02020603050405020304" pitchFamily="18" charset="0"/>
              </a:rPr>
              <a:t>. </a:t>
            </a:r>
            <a:endParaRPr lang="ru-RU" cap="none"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114425" y="1366838"/>
            <a:ext cx="3524250" cy="4116387"/>
          </a:xfrm>
        </p:spPr>
        <p:txBody>
          <a:bodyPr>
            <a:normAutofit fontScale="90000"/>
          </a:bodyPr>
          <a:lstStyle/>
          <a:p>
            <a:pPr>
              <a:defRPr/>
            </a:pPr>
            <a:r>
              <a:rPr lang="ru-RU" cap="none" dirty="0" err="1" smtClean="0">
                <a:latin typeface="Times New Roman" panose="02020603050405020304" pitchFamily="18" charset="0"/>
                <a:cs typeface="Times New Roman" panose="02020603050405020304" pitchFamily="18" charset="0"/>
              </a:rPr>
              <a:t>Tekizligi</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gorizontal</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çyzygynyň</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daşyndan</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aýlamak</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bilen</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onuň</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hakyky</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ululygynyň</a:t>
            </a:r>
            <a:r>
              <a:rPr lang="ru-RU" cap="none" dirty="0" smtClean="0">
                <a:latin typeface="Times New Roman" panose="02020603050405020304" pitchFamily="18" charset="0"/>
                <a:cs typeface="Times New Roman" panose="02020603050405020304" pitchFamily="18" charset="0"/>
              </a:rPr>
              <a:t> </a:t>
            </a:r>
            <a:r>
              <a:rPr lang="ru-RU" cap="none" dirty="0" err="1" smtClean="0">
                <a:latin typeface="Times New Roman" panose="02020603050405020304" pitchFamily="18" charset="0"/>
                <a:cs typeface="Times New Roman" panose="02020603050405020304" pitchFamily="18" charset="0"/>
              </a:rPr>
              <a:t>tapylyşy</a:t>
            </a:r>
            <a:endParaRPr lang="ru-RU" cap="none" dirty="0">
              <a:latin typeface="Times New Roman" panose="02020603050405020304" pitchFamily="18" charset="0"/>
              <a:cs typeface="Times New Roman" panose="02020603050405020304" pitchFamily="18" charset="0"/>
            </a:endParaRPr>
          </a:p>
        </p:txBody>
      </p:sp>
      <p:pic>
        <p:nvPicPr>
          <p:cNvPr id="14339" name="Рисунок 2" descr="C:\Users\babageldi\Desktop\Новая папка\Scan10008.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511800" y="92075"/>
            <a:ext cx="5086350" cy="6665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theme/theme1.xml><?xml version="1.0" encoding="utf-8"?>
<a:theme xmlns:a="http://schemas.openxmlformats.org/drawingml/2006/main" name="Сектор">
  <a:themeElements>
    <a:clrScheme name="Slice">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Slice">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lice">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3FEC7C6-62A9-40C4-99D2-581AACACAA2F}"/>
    </a:ext>
  </a:extLst>
</a:theme>
</file>

<file path=docProps/app.xml><?xml version="1.0" encoding="utf-8"?>
<Properties xmlns="http://schemas.openxmlformats.org/officeDocument/2006/extended-properties" xmlns:vt="http://schemas.openxmlformats.org/officeDocument/2006/docPropsVTypes">
  <Template>Slice</Template>
  <TotalTime>156</TotalTime>
  <Words>424</Words>
  <Application>Microsoft Office PowerPoint</Application>
  <PresentationFormat>Широкоэкранный</PresentationFormat>
  <Paragraphs>11</Paragraphs>
  <Slides>11</Slides>
  <Notes>0</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11</vt:i4>
      </vt:variant>
    </vt:vector>
  </HeadingPairs>
  <TitlesOfParts>
    <vt:vector size="16" baseType="lpstr">
      <vt:lpstr>Century Gothic</vt:lpstr>
      <vt:lpstr>Symbol</vt:lpstr>
      <vt:lpstr>Times New Roman</vt:lpstr>
      <vt:lpstr>Wingdings 3</vt:lpstr>
      <vt:lpstr>Сектор</vt:lpstr>
      <vt:lpstr>                         11-nji umumy sapak  tema: aýlamak usuly                                                   Sapagyň meýilnamasy: 1. Nokady we göni çyzygy aýlamak.  2. Tekizligi aýlamak.  3. Tekiz figurany gorizontal çyzygynyň daşyndan aýlamak. </vt:lpstr>
      <vt:lpstr> 11.1. Nokady aýlamak. Gozganmaýan (aýlanma) okuň  daşyndan nokat aýlananda oka perpendikulýar (aýlanma) tekizlikde aýlanýar. Nokat töwerek boýunça hereket edýär, onuň aýlanma merkezi aýlanma okuň aýlanma tekizlik bilen kesişýän ýerinde ýatýar. Nokadyň aýlanma radiusy nokatdan aýlanma oka (merkeze) çenli aralykdyr. Eger-de aýlanýan elementiň bir nokady okda ýatýan bolsa, onda ol gozganýan däldir. Aýlanma oky haýsy hem bolsa, bir tekizlige perpendikulýar edilip alynsa, meseläniň çözülmesi aňsatlaşýar.</vt:lpstr>
      <vt:lpstr>          A nokady H we V tekizliklere perpendikulýar okuň daşynda aýlamak. A – H tekizlikde aýlanýan nokat,  b – V tekizlikde aýlanýan nokat. </vt:lpstr>
      <vt:lpstr>Aýlamak usuly bilen kesimiň hakyky uzynlygynyň tapylyşy. Umumy haldaky AB kesimiň hakyky ululygy aýlamak usuly bilen tapylanda, ony haýsy hem bolsa, bir (H, V we W) tekizlige parallel ýagdaýa getirilýär. Epýurda onuň hakyky uzynlygy we beýleki tekizlik bilen arasyndaky burçy belli bolýar. Eger-de aýlanma oky kesimiň bir ujynda goýulsa, mesele ýönekeýleşýär. aşakdaky suratda aýlamak usuly bilen AB kesimiň hakyky uzynlygynyň tapylyşy görkezilen. AB kesimiň H tekizlikdäki proýeksiýasy V tekizlige perpendikulýar i okuň daşynda we gozganmaýan Bꞌꞌ nokadyň daşynda x oka parallel edilip goýulýar. Alnan nokat A1ꞌꞌ bilen bellenilýär. </vt:lpstr>
      <vt:lpstr>Aýlamak usulyny ulanmak bilen AB kesimiň hakyky ululygynyň tapylyşy</vt:lpstr>
      <vt:lpstr>11.2. Tekizligi aýlamak. ABÇ üçburçlygyň hakyky ululygyny tapmak üçin, berlen tekizlik yzly-yzyna iki okuň daşynda aýlanýar we H tekizlige parallel ýagdaýyna getirilýär. Berlen tekizligiň (ΔABÇ) gorizontal çyzygy tapylýar. Onuň H tekizlikdäki proýeksiýasy hꞌ, V tekizlikdäki proýeksiýasy hꞌꞌ göni çyzyklardyr. Hꞌ proýeksiýanyň kömegi bilen berlen tekizlik frontal proýektirleýji ýagdaýyna getirilýär. Ýagny, B nokadyň üstünden i1 ok geçirilýär (berlen üçburçlygyň islendik depesiniň üstünden geçirip bolýar). Ol ok H tekizlige perpendikulýardyr (i1h). H tekizlikde i1ꞌ proýeksiýa Bꞌ nokat bilen gabat gelýär. Şonuň üçin Bꞌ nokady merkezi nokat hökmünde kabul edip, onuň daşyndan Aꞌ we Çꞌ nokatlar hꞌ proýeksiýa x okuna  perpendikulýar ýagdaýyna gelýänçä aýlanylýar. Netijede A1ꞌB1ꞌÇ1ꞌ üçburçlyk we h1ꞌ proýeksiýa emele gelýär.</vt:lpstr>
      <vt:lpstr>Proýeksiýalar tekizliklerine perpendikulýar bolan iki okuň daşyndan tekizligi aýlamak bilen, onuň hakyky ululygynyň tapylyşy</vt:lpstr>
      <vt:lpstr>11.3. Mysal. ABÇ üçburçlygy gorizontal çyzygynyň daşyndan aýlap, hakyky ululygyny tapmaly. Berlen bahalar boýunça ABÇ üçburçlygyň H we V tekizliklerdäki proýeksiýalary gurulýar. Soňra ol proýeksiýalarda tekizligiň gorizontal çyzygynyň proýeksiýalary tapylýar (hꞌ we hꞌꞌ). Ol bize tekizligiň esasy çyzyklarynyň tapylyşyndan bellidir. Ýagny, V tekizlikde Çꞌꞌ nokatdan x okuna parallel  göni çyzyk  geçirilýär. Ol göni çyzygyň AꞌꞌBꞌꞌ tarap bilen kesişmesi 1ꞌꞌ nokat bilen bellenilýär. (Çꞌꞌ1ꞌꞌǀǀx).  Baglanyşyk çyzyk geçirip, H tekizlikde 1ꞌ nokat tapylýar. Ol Çꞌ nokat bilen birikdirilýär. Netijede berlen tekizligiň gorizontal çyzygynyň H tekizlikdäki hꞌ we V tekizlikdäki hꞌꞌ proýeksiýalary tapylýar (hꞌ=Çꞌ1ꞌ; hꞌꞌ=Çꞌꞌ1ꞌꞌ). H gorizontal çyzygy aýlanma ok hökmünde kabul edilýär we berlen tekizlik şol okuň daşynda aýlanylýar. </vt:lpstr>
      <vt:lpstr>Tekizligi gorizontal çyzygynyň daşyndan aýlamak bilen, onuň hakyky ululygynyň tapylyşy</vt:lpstr>
      <vt:lpstr>Ilki Bꞌ nokatdan hꞌ oka perpendikulýar göni çyzyk geçirilýär we kesişme nokady Kꞌ diýip bellenilýär. Kꞌ nokat töweregiň merkezi nokady, B0Kꞌ kesim töweregiň radiusy (R) hökmünde kabul edilýär we bu töwerek B0 nokatdan başlap, BꞌKꞌ kesimiň üstünden geçirilen göni çyzyk bilen kesişýänçä dowam etdirilýär. Kesişme nokady B0ꞌ diýip bellenilýär. Ol Çꞌ nokat bilen birikdirilýär. Sebäbi, Çꞌ nokat Ç0ꞌ nokat bilen gabat gelýär. 1ꞌ nokat Çꞌ nokat ýaly hꞌ okuň üstünde ýatýar. Şol sebäpli, bu nokat hem üýtgemeýär. Şonuň üçin B0ꞌ nokat bilen 1ꞌ nokady birikdirýän göni çyzyk geçirilýär. Soňra Aꞌ nokatdan hꞌ oka perpendikulýar göni çyzyk geçirip, onuň B0ꞌ we 1ꞌ nokatlary birikdirýän göni çyzyk bilen kesişme nokady A0ꞌ diýip bellenilýär. A0ꞌ nokat B0ꞌ we Ç0ꞌ nokatlar bilen birikdirilýär. Emele gelen ΔA0ꞌB0ꞌÇ0ꞌ H tekizlige paralleldir (ΔA0ꞌB0ꞌÇ0ꞌǀǀH). Şonuň üçin ol berlen ABÇ üçburçlygyň hakyky ululygydyr.  </vt:lpstr>
      <vt:lpstr>                                    EDEBIÝATLAR  1. Annaberdiýew E. Inženerçilik çyzgy. – A.: Türkmen döwlet neşirýat  gullugy,  2002.  463 s. 2. Королёв Ю.И. Начертательная геометрия. М. 2010, 256</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Lenovo</dc:creator>
  <cp:lastModifiedBy>Myrat H</cp:lastModifiedBy>
  <cp:revision>102</cp:revision>
  <dcterms:created xsi:type="dcterms:W3CDTF">2019-10-28T05:20:33Z</dcterms:created>
  <dcterms:modified xsi:type="dcterms:W3CDTF">2021-09-15T08:26:49Z</dcterms:modified>
</cp:coreProperties>
</file>