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58C682D-042A-466A-BAA1-EFEA85B22613}">
          <p14:sldIdLst>
            <p14:sldId id="265"/>
            <p14:sldId id="257"/>
            <p14:sldId id="267"/>
            <p14:sldId id="258"/>
            <p14:sldId id="259"/>
            <p14:sldId id="260"/>
            <p14:sldId id="261"/>
            <p14:sldId id="266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249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96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4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8712968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0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4326" t="17100" r="42125" b="13601"/>
          <a:stretch/>
        </p:blipFill>
        <p:spPr>
          <a:xfrm>
            <a:off x="12997" y="15602"/>
            <a:ext cx="9140517" cy="66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7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7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0" y="44624"/>
            <a:ext cx="8856984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13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271"/>
            <a:ext cx="8856984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0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8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8352928" cy="41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84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12</cp:revision>
  <dcterms:created xsi:type="dcterms:W3CDTF">2020-02-27T11:04:12Z</dcterms:created>
  <dcterms:modified xsi:type="dcterms:W3CDTF">2021-02-04T05:12:09Z</dcterms:modified>
</cp:coreProperties>
</file>