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1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80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6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59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3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5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7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2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9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9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çyzygyň proýeksiýasy.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Göni çyzygyň kesimini proýektirlemek.</a:t>
            </a: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Umumy we hususy haldaky göni çyzyk. </a:t>
            </a: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Proýeksiýalar tekizliginiñ birine perpendikulýar ýa-da ikisine parallel </a:t>
            </a: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göni çyzyk.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10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tekizliginiñ birine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ýa-da 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ikisine parallel göni çyzyk.</a:t>
            </a: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Proýeksiýalar tekizlikleriniñ ikisine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bolan göni çyzyk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üçünji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tekizlige perpendikulýardyr.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	Proýeksiýalar tekizligine perpendikulýar göni çyzyklar proýektirleýji göni çyzyklardyr we degişlilikde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gorizontal, frontal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 diýilýär.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	Olaryñ her biriniñ perpendikulýar bolan proýeksiýalar tekizligindäki proýeksiýasy nokatdyr. Beýleki iki  proýeksiýasy bolsa bu proýeksiýalar  tekizligini çäklendirýän oklara perpendikulýardyrlar we hakyky uzynlygyna deňdirler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812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3041" y="627801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545" y="2172637"/>
            <a:ext cx="7712076" cy="3871734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göni çyzyk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şekiller tekizligine perpendikulýardyr, ýagny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kumimoji="0" lang="tk-TM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AB</a:t>
            </a:r>
            <a:r>
              <a:rPr kumimoji="0" lang="en-US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//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V, </a:t>
            </a:r>
            <a:r>
              <a:rPr kumimoji="0" lang="en-US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 </a:t>
            </a:r>
            <a:r>
              <a:rPr kumimoji="0" lang="en-US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//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W 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şonuñ üçin hem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kesime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gorizontal </a:t>
            </a:r>
            <a:r>
              <a:rPr kumimoji="0" lang="tk-TM" alt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proýektirleýji göni çyzyk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diýilýär. </a:t>
            </a:r>
            <a:r>
              <a:rPr kumimoji="0" lang="tk-TM" altLang="ru-RU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(7-nji surat)</a:t>
            </a:r>
            <a:r>
              <a:rPr kumimoji="0" lang="tk-TM" alt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  </a:t>
            </a:r>
            <a:r>
              <a:rPr kumimoji="0" lang="tk-TM" alt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– nokatdyr,</a:t>
            </a:r>
            <a:r>
              <a:rPr lang="en-US" alt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k-TM" altLang="ru-RU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a'b' = a''b'' = AB</a:t>
            </a:r>
            <a:r>
              <a:rPr lang="en-US" alt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kumimoji="0" lang="tk-TM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OX,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 b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''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OY,    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b'</a:t>
            </a:r>
            <a:r>
              <a:rPr lang="en-US" sz="32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OZ,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 b''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tk-TM" alt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4627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3041" y="627801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 tekizligine perpendikulýardyr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CD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(18-nji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 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 diýilýär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nokatdyr,</a:t>
            </a:r>
          </a:p>
          <a:p>
            <a:pPr algn="just"/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c''d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'' =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CD, 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cd 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OX, 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c''d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'' 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OZ,  cd</a:t>
            </a:r>
            <a:r>
              <a:rPr lang="en-US" sz="32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OY, 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 d''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OY.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504" y="2200274"/>
            <a:ext cx="7770946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56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3041" y="627801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şekiller tekizligine perpendikulýardyr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W, EF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H,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 // V 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(19-nji </a:t>
            </a:r>
            <a:r>
              <a:rPr lang="tk-TM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 proýektirleýji göni çyzykdyr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e'' f''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nokatdyr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 e' f'   =  EF,      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// OX,   e' f'  // OX.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689" y="2437372"/>
            <a:ext cx="7776512" cy="384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0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136" y="2924433"/>
            <a:ext cx="6443919" cy="38511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 çyzygyñ  kesimini  proýektirlemek.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giñişlikdäki ýagdaýy onuñ iki nokady bilen kesgitlenýär. Şonuñ üçin hem şol iki nokady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H, V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şekiller tekizliklerine proýektirläp we nokatlaryñ bir atly proýeksiýalaryny göni çyzyk bilen birleşdirip,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kesimiñ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gorizontal,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a'b'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frontal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a''b''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profil proýeksiýalary alynýar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(1-nji surat)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323987"/>
            <a:ext cx="46131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proýek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siýasy şol göni çyzygyñ üstünden geçýän proýektir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leýji  tekizlikleriñ  proýeksi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ýalar tekizlikleri bilen kesişme çyzygy hökümde hem kesgitlenilip biliner.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3153" y="631395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1-nji 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628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şekiller tekizligindäki  proýeksiýasy  - göni çyzykdyr. Proýeksiýalar tekizliklerine garanda göni çyzyk özüniñ giňişlikdäki ýagdaýyna görä iki hili, ýagny 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halda bolup biler. 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 haldaky göni çyzyk.</a:t>
            </a: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tekizlikleriniñ hiç birine hem parallel bolmadyk  göni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395" y="2917542"/>
            <a:ext cx="8056605" cy="39404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2862322"/>
            <a:ext cx="4135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haldaky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lang="tk-TM" sz="3000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tk-TM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6602" y="627864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3718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Şeýle göni çyzygyñ şekili, kesiminiñ her bir proýeksiýasyndaky uzynlygy kesimiñ özünden kiçidir we onuñ proýeksiýalar tekizliklerine bolan ýapgytlyk burçy näçe uly bolsa, proýeksiýasy şonça-da kiçidir.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çyzyk bilen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tekizlikleriñ arasyndaky burçlary degişlilikde 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α,  β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belläp, şeýle ýazyp bileris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ab=AB·cos</a:t>
            </a:r>
            <a:r>
              <a:rPr lang="el-G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a'b'=AB·cos</a:t>
            </a:r>
            <a:r>
              <a:rPr lang="el-G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'b''=AB·cos </a:t>
            </a:r>
            <a:r>
              <a:rPr lang="el-G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92" y="2512367"/>
            <a:ext cx="7356246" cy="35979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576" y="2893558"/>
            <a:ext cx="3665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40581" y="622199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193" y="2402918"/>
            <a:ext cx="3690937" cy="40499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674703" y="6243209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971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haldaky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proýeksiýalary ortogonal çyzgyda proýeksiýalar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okunyñ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ählisine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 bolup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ýerleşýändir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-njy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çyzygyñ proýeksiýalar tekizligindäki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mydama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çyzykdyr we mydama öz uzynlygyndan gysgadyr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kiçidir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 &lt;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AB,    a' b' &lt;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AB,    a'' b'' &lt;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92" y="2512367"/>
            <a:ext cx="7356246" cy="35979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40581" y="622199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193" y="2402918"/>
            <a:ext cx="3690937" cy="404990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4703" y="6243209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74728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Hususy haldaky  göni çyzyk.</a:t>
            </a: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Giňişlikde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berlen göni çyzygyñ proýeksiýalar tekizliklerine görä şu aşakdaky ýagdaýlary mümkin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 Proýeksiýalar tekizlikleriniñ birine parallel göni çyzyk.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 Proýeksiýalar tekizliginiñ birine perpendikulýar ýa-da ikisine parallel göni 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 Proýeksiýalar tekizligine degişli göni çyzyk.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 Proýeksiýalar okuna gabat gelýän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çyzyk.</a:t>
            </a:r>
          </a:p>
        </p:txBody>
      </p:sp>
    </p:spTree>
    <p:extLst>
      <p:ext uri="{BB962C8B-B14F-4D97-AF65-F5344CB8AC3E}">
        <p14:creationId xmlns:p14="http://schemas.microsoft.com/office/powerpoint/2010/main" val="437155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tekizlikleriniñ birine parallel göni çyzyk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tekizligine parallel bolan göni çyzyga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 göni çyzyk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diýilýär.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 proýeksiýasy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oka  parallel bolar. Emma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gorizontal proýeksiýasy erkin ýagdaýy eýeleýär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-deň bolan hakyky uzynlygynda proýektirlenýär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 = AB)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403047"/>
            <a:ext cx="8153400" cy="41207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276475"/>
            <a:ext cx="38004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4-nji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siýa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okunyñ arasyndaky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göni  çyzygyñ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tekizligine, </a:t>
            </a:r>
            <a:r>
              <a:rPr lang="el-G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bolsa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 bolan ýapgytlyk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burçuna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deñdir.</a:t>
            </a:r>
            <a:endParaRPr lang="ru-RU" sz="3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16316" y="6292959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84304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 proýeksiýalar tekizligine parallel bolan göni çyzyga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 proýeksiýasy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oka  paralleldir,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 proýeksiýasy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erkin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 eýeleýär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 hakyky uzynlygynda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proýektirlenýar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'=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3041" y="627801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104" y="2266950"/>
            <a:ext cx="8466896" cy="39139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" y="1981200"/>
            <a:ext cx="32956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 bilen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okuñ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arasyn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daky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tekizligine,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bolsa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 bolan ýapgytlyk burçuna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deñdir.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919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2049617"/>
            <a:ext cx="8772525" cy="4295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  proýeksiýalar  tekizligine  parallel  bolan  göni  çyzyga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 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e'f'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 proýeksiýalary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oka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perpendilulýardyrlar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Profil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e'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'f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proýeksiýasy  erkin ýagdaýy eýeleýär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 hakyky uzynlygynda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(e'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'f''=EF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proýektirlenýar.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83041" y="627801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400657"/>
            <a:ext cx="34718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 proýeksiýa bilen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okunyñ arasyndaky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tekizligine, </a:t>
            </a:r>
            <a:r>
              <a:rPr lang="el-G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bolsa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 bolan ýapgytlyk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burçuna</a:t>
            </a:r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deñdir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988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264</Words>
  <Application>Microsoft Office PowerPoint</Application>
  <PresentationFormat>Широкоэкранный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Атамурат</dc:creator>
  <cp:lastModifiedBy>Атамурат</cp:lastModifiedBy>
  <cp:revision>34</cp:revision>
  <dcterms:created xsi:type="dcterms:W3CDTF">2019-08-15T17:15:28Z</dcterms:created>
  <dcterms:modified xsi:type="dcterms:W3CDTF">2019-08-18T06:42:11Z</dcterms:modified>
</cp:coreProperties>
</file>