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Magnit zynjyrlaryň hasaplanylyşy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Meýlinama:</a:t>
            </a: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Magnit 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zynjyrlary hakynda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ahalanmaýan magnit zynjyry.</a:t>
            </a: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Polatdan taýýarlanan magnitgeçirijileriň häsiýetnamalary.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62" y="712176"/>
            <a:ext cx="11526715" cy="470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08" y="215411"/>
            <a:ext cx="10990385" cy="636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45" y="1028701"/>
            <a:ext cx="11271740" cy="457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69" y="553915"/>
            <a:ext cx="11500339" cy="561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15" y="1186962"/>
            <a:ext cx="11676185" cy="367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6" y="149469"/>
            <a:ext cx="1179048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2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93</TotalTime>
  <Words>26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Аманов Гуйчгельды</cp:lastModifiedBy>
  <cp:revision>22</cp:revision>
  <dcterms:created xsi:type="dcterms:W3CDTF">2019-02-27T16:48:01Z</dcterms:created>
  <dcterms:modified xsi:type="dcterms:W3CDTF">2019-03-06T18:53:10Z</dcterms:modified>
</cp:coreProperties>
</file>