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24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5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556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4718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99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0795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161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1751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9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51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96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21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462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51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938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accent1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E39AF2-6047-4018-8A6D-216977E35738}" type="datetimeFigureOut">
              <a:rPr lang="ru-RU" smtClean="0"/>
              <a:t>06.03.2019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B04627F-C0F1-435B-B639-1A100AFC16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100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Magnit zynjyrlaryň hasaplanylyşy</a:t>
            </a:r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Meýlinama:</a:t>
            </a:r>
          </a:p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Magnit 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zynjyrlary hakynda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hr-H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ahalanmaýan magnit zynjyry.</a:t>
            </a: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Polatdan taýýarlanan magnitgeçirijileriň häsiýetnamalary.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4935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862" y="712176"/>
            <a:ext cx="11526715" cy="470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1565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408" y="215411"/>
            <a:ext cx="10990385" cy="636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981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445" y="1028701"/>
            <a:ext cx="11271740" cy="457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8362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69" y="553915"/>
            <a:ext cx="11500339" cy="5618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5009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315" y="1186962"/>
            <a:ext cx="11676185" cy="367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619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7999"/>
          </a:xfrm>
        </p:spPr>
        <p:txBody>
          <a:bodyPr/>
          <a:lstStyle/>
          <a:p>
            <a:pPr algn="ctr"/>
            <a:endParaRPr lang="tk-TM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46" y="149469"/>
            <a:ext cx="11790485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421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93</TotalTime>
  <Words>26</Words>
  <Application>Microsoft Office PowerPoint</Application>
  <PresentationFormat>Широкоэкранный</PresentationFormat>
  <Paragraphs>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Аманов Гуйчгельды</dc:creator>
  <cp:lastModifiedBy>Аманов Гуйчгельды</cp:lastModifiedBy>
  <cp:revision>22</cp:revision>
  <dcterms:created xsi:type="dcterms:W3CDTF">2019-02-27T16:48:01Z</dcterms:created>
  <dcterms:modified xsi:type="dcterms:W3CDTF">2019-03-06T18:53:10Z</dcterms:modified>
</cp:coreProperties>
</file>