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3" r:id="rId4"/>
    <p:sldId id="262" r:id="rId5"/>
    <p:sldId id="257" r:id="rId6"/>
    <p:sldId id="258" r:id="rId7"/>
    <p:sldId id="259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9036496" cy="2074242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>
            <a:normAutofit/>
          </a:bodyPr>
          <a:lstStyle/>
          <a:p>
            <a:pPr algn="ctr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Tema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XX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asyryň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50-nji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ýyllarynyň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ortalarynda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80-nji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ýyllarynyň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ahyrlaryna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çenli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döwürde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492896"/>
            <a:ext cx="8640960" cy="4248472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Meýilnama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50-60 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ýyllarda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syýasy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özgertmeleriň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alnyp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barylyşy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1948-nji ýylda Aşgabatda ýer ditremegi.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q-A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q-A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Garagum derýasy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gurluşygy</a:t>
            </a:r>
            <a:r>
              <a:rPr lang="sq-A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180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640960" cy="1368152"/>
          </a:xfr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>
            <a:norm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50-60 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ýyllarda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syýasy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özgertmeleriň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alnyp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barylyşy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132856"/>
            <a:ext cx="8640960" cy="4608512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n-US" dirty="0" smtClean="0"/>
              <a:t>	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1946-njy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ýylyň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martynda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SSSR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Sowеti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ýurduň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halk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hojalygyny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dikеltmеgiň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ösdürmеgiň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1946-1950-nji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ýyllar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bäşýyllyk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hakyndaky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kanuny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tassyklady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kanuna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laýyklykda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1946-njy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ýylyň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iýulynda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Türkmеnistan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SSR-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halk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hojalygyny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dikеltmеgiň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ösdürmеgiň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bäşýyllyk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edildi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462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07504" y="260648"/>
            <a:ext cx="9036496" cy="659735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spublikada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hojalygynyň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ldilm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barasynda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TKP-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gurlutaýynyň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(1950ý.) mat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riallarynda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ýazylypdyr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lnSpc>
                <a:spcPct val="15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«…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Türkm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nistanyň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uruşdan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soňky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bäşýyllygyň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planlaryny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tirm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ugrundaky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aktiw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goşuldylar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Eýýäm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1946-njy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nagatyň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umumy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öňümi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31 pros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artdy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Aýratynam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bit 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nagaty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pginl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bäşýyllyk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tirdi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«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Türkm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nozok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Aşgabadyň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Krasnyý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tallist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zawody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Çärjewiň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hem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pamyk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fabrikl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Marynyň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ýüňi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ilkinji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işläp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jeriji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fabrigi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üstünlikli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9373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07504" y="332656"/>
            <a:ext cx="8928992" cy="6408712"/>
          </a:xfr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pPr marL="109728" indent="0" algn="just">
              <a:lnSpc>
                <a:spcPct val="170000"/>
              </a:lnSpc>
              <a:buNone/>
            </a:pP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spublikada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bit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çykarylyşy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ep-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esli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artdy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dokma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ý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ňil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azyk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nagat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kärhanalary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gurallar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enjamlaşdyryldy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Aşgabadyň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dokma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fabriginde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Çärjewiň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fabriginde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stanoklar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oturdyldy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Daşhowuzda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ekstraksiýa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Büzm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ýinde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Ç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nde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bitdakyl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zawodlary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guruldy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1946-njy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ýylda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Aşgabat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demir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ýolunda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SSSR-de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ilkinji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parawozlar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plowozlar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çalşyryldy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1947-nji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ýylda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Çärjew-Goňrat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mir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ýolunyň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gurluşygyna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başlandy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Krasnowodsk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port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dolanşygy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boýunça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uruşdan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öňki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jesind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2,5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ess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ozup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çdi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Umuman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1946-njy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ýylda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spublikanyň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nagatynda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urşuň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zyýany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ldildi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8324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8856984" cy="1152128"/>
          </a:xfr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k-TM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1948-nji ýylda Aşgabatda ýer ditremegi.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504056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marL="6350" indent="352425" algn="just">
              <a:lnSpc>
                <a:spcPct val="150000"/>
              </a:lnSpc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Uruş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gutaryp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1946-1947-nji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açlygyndanam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çykyp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ýaňy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özüni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dürsäp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ugranda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üstünе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ýеnе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1948-nji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oktýabr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5-dеn 6-syna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gеçilеn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gije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minut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sеkuntda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Aşgabatda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hem-de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golaýyndaky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raýonlarda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ägirt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güýçli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ýеr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titrеdi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Bary-ýogy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10sеkund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dowam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edеn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ýönе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güýji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balldan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gеçеn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elhenç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sarsgyn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açyp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ýumasy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salymda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ýaňy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gidеn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şäheri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ýеr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bilеn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ýеgsan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etdi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Gül-pürçеgе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bеslеnip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oturan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paýtagt-gözel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Aşgabat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töwеrеgindäki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posýolaklar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durşy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bilеn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wеýran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boldy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350" indent="352425" algn="just">
              <a:lnSpc>
                <a:spcPct val="150000"/>
              </a:lnSpc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44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user\Desktop\1948\x_d02218f4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9512" y="1196753"/>
            <a:ext cx="4316288" cy="4826848"/>
          </a:xfrm>
          <a:prstGeom prst="rect">
            <a:avLst/>
          </a:prstGeom>
          <a:noFill/>
        </p:spPr>
      </p:pic>
      <p:pic>
        <p:nvPicPr>
          <p:cNvPr id="6" name="Picture 2" descr="C:\Users\user\Desktop\1948\0_f0dff_e6646623_XL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268760"/>
            <a:ext cx="4464496" cy="48245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62220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720" y="474993"/>
            <a:ext cx="8229600" cy="10668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Picture 2" descr="C:\Users\user\Desktop\1948\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95536" y="548680"/>
            <a:ext cx="8568951" cy="60251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67325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548680"/>
            <a:ext cx="8856984" cy="10668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sq-A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Garagum derýasy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nyň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gurluşygy</a:t>
            </a:r>
            <a:r>
              <a:rPr lang="sq-A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3" y="1700808"/>
            <a:ext cx="8856983" cy="487372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1953-nji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Mart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aýynyň 5-ne “Halklaryñ beýik Serdary” W. I.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Stalin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çykdy.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Kommunistik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partiýanyň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Birinji  sekretarlygyna N.S. Hruşew saýlandy.  Ýurtda az-kem ýazylganlyk emele geldi.</a:t>
            </a:r>
            <a:r>
              <a:rPr lang="sq-A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k-TM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1954-nji ýylyň mart aýynda SSSR Ministrler Soweti we SSKP MK “ 1954 1958-nji ýyllarda Türkmenistan SSR-nde pagtaçylygy mundan beýläk-de ösdürmek hakynda” ýörite karar kabul etdi. Kararda Garagum derýasyny gurmaklygyň zerurlygy nygtalypdyr.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6478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520</TotalTime>
  <Words>214</Words>
  <Application>Microsoft Office PowerPoint</Application>
  <PresentationFormat>Экран (4:3)</PresentationFormat>
  <Paragraphs>15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Georgia</vt:lpstr>
      <vt:lpstr>Times New Roman</vt:lpstr>
      <vt:lpstr>Trebuchet MS</vt:lpstr>
      <vt:lpstr>Wingdings 2</vt:lpstr>
      <vt:lpstr>Городская</vt:lpstr>
      <vt:lpstr>Tema: Türkmenistan XX asyryň 50-nji ýyllarynyň ortalarynda we 80-nji ýyllarynyň ahyrlaryna çenli döwürde.</vt:lpstr>
      <vt:lpstr>50-60  ýyllarda syýasy we ykdysady özgertmeleriň alnyp barylyşy.</vt:lpstr>
      <vt:lpstr>Презентация PowerPoint</vt:lpstr>
      <vt:lpstr>Презентация PowerPoint</vt:lpstr>
      <vt:lpstr>1948-nji ýylda Aşgabatda ýer ditremegi.</vt:lpstr>
      <vt:lpstr>Презентация PowerPoint</vt:lpstr>
      <vt:lpstr>Презентация PowerPoint</vt:lpstr>
      <vt:lpstr>Garagum derýasynyň gurluşygy.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Tema: Türkmenistan XX asyryň 50-nji ýyllarynyň ortalarynda we 80-nji ýyllarynyň ahyrlaryna çenli döwürde.</dc:title>
  <dc:creator>ХЕМРА</dc:creator>
  <cp:lastModifiedBy>Lenovo</cp:lastModifiedBy>
  <cp:revision>7</cp:revision>
  <dcterms:created xsi:type="dcterms:W3CDTF">2016-05-10T04:10:25Z</dcterms:created>
  <dcterms:modified xsi:type="dcterms:W3CDTF">2020-12-18T13:38:28Z</dcterms:modified>
</cp:coreProperties>
</file>