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0"/>
            <a:ext cx="11412415" cy="65598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saklamaklygyna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157018"/>
            <a:ext cx="11438792" cy="6502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her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perspektiw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perspektiw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standartlaşdyrylyp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ýenede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gowulanmagyna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köpçüligiň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k-TM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effektiwligini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funksiýadyr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sorujy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sorujylygy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ýuwujy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ýuwuş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effektiwligi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gigiýeniki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arassaçylyk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Gigiýeniki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ýaşamagy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baglanşyklydyr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aýakgaplar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geçirmekligi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elektrikleşmegi</a:t>
            </a:r>
            <a:r>
              <a:rPr lang="tk-TM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ýaşaýjynyň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rahatlygyny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faktorlardyr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106018"/>
            <a:ext cx="11508509" cy="675198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köpwagtlaýyn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owadanlygy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gelmekligi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Ekologiki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tebigatyň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zaýalanmagyna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galyndylary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meheniki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klasifikasiýasy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birleşdirmäge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bermäge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77090"/>
            <a:ext cx="11554691" cy="632690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gökezijileri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tehologiki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taýýarlykda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optimal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bölünmegini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edijiligi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Deňeşdiriji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edijiligi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edijiligi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037" y="258618"/>
            <a:ext cx="11536218" cy="6216073"/>
          </a:xfrm>
        </p:spPr>
        <p:txBody>
          <a:bodyPr>
            <a:no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35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448</Words>
  <Application>Microsoft Office PowerPoint</Application>
  <PresentationFormat>Широкоэкранный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 Harydyň hiline talaplar. Önümiň hiliniň tehniki ykdysady görkezijileri 1. Harydyň hil talaplary. 2. Tehnologiki görkezijiler. 3. Önümiň hiline, saklamaklygyna täsir edýän (ýardam edýän) faktorlar we şertler.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Пользователь</cp:lastModifiedBy>
  <cp:revision>30</cp:revision>
  <dcterms:created xsi:type="dcterms:W3CDTF">2020-12-30T08:40:54Z</dcterms:created>
  <dcterms:modified xsi:type="dcterms:W3CDTF">2021-02-09T18:16:58Z</dcterms:modified>
</cp:coreProperties>
</file>