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60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08.12.2020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0"/>
            <a:ext cx="8928992" cy="67413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787936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16632"/>
            <a:ext cx="8856984" cy="65527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48710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0"/>
            <a:ext cx="8856983" cy="70597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442572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0"/>
            <a:ext cx="8784976" cy="70466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639276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0"/>
            <a:ext cx="8784976" cy="68580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186300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0"/>
            <a:ext cx="864096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554840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16632"/>
            <a:ext cx="8856984" cy="67413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814242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8820472" cy="67413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942718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16633"/>
            <a:ext cx="8784976" cy="65527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423717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0"/>
            <a:ext cx="8784976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3149006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0</Words>
  <Application>Microsoft Office PowerPoint</Application>
  <PresentationFormat>Экран (4:3)</PresentationFormat>
  <Paragraphs>0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3</cp:revision>
  <dcterms:created xsi:type="dcterms:W3CDTF">2020-12-08T06:01:13Z</dcterms:created>
  <dcterms:modified xsi:type="dcterms:W3CDTF">2020-12-08T06:27:27Z</dcterms:modified>
</cp:coreProperties>
</file>