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54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998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70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745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0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461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2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613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0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08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996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4C7E-F19A-4083-A28A-D37946A8BA0C}" type="datetimeFigureOut">
              <a:rPr lang="ru-RU" smtClean="0"/>
              <a:t>02.10.2019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327DE-032E-422B-B06D-BB66C39DBC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92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8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Dinamiki</a:t>
            </a:r>
            <a:r>
              <a:rPr lang="ru-RU" sz="8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ýüklenme</a:t>
            </a:r>
            <a:r>
              <a:rPr lang="ru-RU" sz="8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8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r>
              <a:rPr lang="ru-RU" sz="6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6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60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düşünje</a:t>
            </a:r>
            <a:endParaRPr lang="ru-RU" sz="6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247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094" y="304800"/>
            <a:ext cx="11438021" cy="61120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γ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materialyň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göwrüm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agramy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CA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dV</a:t>
            </a:r>
            <a:r>
              <a:rPr lang="en-CA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elementar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bölejigiň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göwrümi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Sterženler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ulgamy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hasaplanylanda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göwrümleýin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güýjüni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sterženiň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uzynlygy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boýunça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ýaýraýan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çalşyrylýar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Intensiwligi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ru-RU" sz="44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dP</a:t>
            </a:r>
            <a:r>
              <a:rPr lang="ru-RU" sz="44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4400" i="1" baseline="-25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/ </a:t>
            </a:r>
            <a:r>
              <a:rPr lang="ru-RU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dx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dP</a:t>
            </a:r>
            <a:r>
              <a:rPr lang="ru-RU" sz="4400" i="1" baseline="-250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uzynlygy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dx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sterženiň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elementine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802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952" y="1127341"/>
            <a:ext cx="11137245" cy="339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85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911225"/>
            <a:ext cx="11129210" cy="50885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Belli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bolşy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statiki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ýüklenme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nol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bahadan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ýüküň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öz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bahasyna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çenli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juda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azdan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artmagyna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aýdylýar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statiki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konstruksiýanyň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elementiniň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bölejiginiň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tizlenmesi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baha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eýe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däl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şol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sebäpli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onda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döreýän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güýjüni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hasaba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alman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3152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9179" y="1203158"/>
            <a:ext cx="11470105" cy="5439026"/>
          </a:xfrm>
        </p:spPr>
        <p:txBody>
          <a:bodyPr>
            <a:normAutofit/>
          </a:bodyPr>
          <a:lstStyle/>
          <a:p>
            <a:pPr algn="just"/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çalt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ýagdaýda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artýan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halatynda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ulgamyň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deformasiýasynyň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netijesinde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döreýän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güýjüni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hasaba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almaly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Ýüküň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käbir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tizlenme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jisim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hereketlenende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hasaba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almaly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04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842" y="385011"/>
            <a:ext cx="11614484" cy="579195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görnüşli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güýjüň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naprýaženiýa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deformasiýa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atlandyrylýar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hataryna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urgy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ýükleri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güýçleri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muňa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garamazdan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urguda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konstruksiýada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güýleri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alynmaýar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84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1074" y="433137"/>
            <a:ext cx="10170695" cy="5999748"/>
          </a:xfrm>
        </p:spPr>
        <p:txBody>
          <a:bodyPr>
            <a:normAutofit/>
          </a:bodyPr>
          <a:lstStyle/>
          <a:p>
            <a:pPr algn="just"/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Desgalarda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yrgyldy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döretýän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stanoklaryň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dwigatelleriň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çekijiň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beýleki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mehanizmleriň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döreýän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urgy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wibrasiýanyň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konstruksiýanyň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bölekleri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proektirlenende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ýüklere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hasaplama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geçirilýär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Şeýle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maşynyň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köp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bölekleri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491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715" y="561474"/>
            <a:ext cx="11694695" cy="58874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hasaplamanyň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maksady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konstruksiýanyň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berkligini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üpjün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etmek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konstruksiýada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uly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deformasiýanyň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bolmagynyň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öňüni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almakdan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ybarat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Dinamiki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ýüklenmede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konstruksiýanyň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islendik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elementi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islendik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wagtda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daşky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şol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sanda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daýançdaky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reaksiýa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gapdal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elementleriň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döredýän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güýçleriniň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güýjüň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täsirinde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deňagramlylyk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ýagdaýynda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88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2926" y="778042"/>
            <a:ext cx="11470105" cy="6079958"/>
          </a:xfrm>
        </p:spPr>
        <p:txBody>
          <a:bodyPr>
            <a:normAutofit/>
          </a:bodyPr>
          <a:lstStyle/>
          <a:p>
            <a:pPr algn="just"/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Muňa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bolsa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belli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bolşy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Dalamberiň</a:t>
            </a:r>
            <a:r>
              <a:rPr lang="ru-RU" sz="4400" b="1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prinsipi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diýlip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atlandyrylýar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Inersiýa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güýji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bu-hususy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agram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ýaly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bolup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göwrümleýin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edýän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hökmünde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sebäbi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güýç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jisimiň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göwrüminiň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elementar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bölejigine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täsir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edýär</a:t>
            </a:r>
            <a:r>
              <a:rPr lang="ru-RU" sz="4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35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147" y="1876925"/>
            <a:ext cx="11547330" cy="218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953" y="1393577"/>
            <a:ext cx="11578916" cy="268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883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295</Words>
  <Application>Microsoft Office PowerPoint</Application>
  <PresentationFormat>Широкоэкранный</PresentationFormat>
  <Paragraphs>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Dinamiki ýüklenme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Dinamiki ýüklenme </dc:title>
  <dc:creator>Lenovo</dc:creator>
  <cp:lastModifiedBy>Lenovo</cp:lastModifiedBy>
  <cp:revision>1</cp:revision>
  <dcterms:created xsi:type="dcterms:W3CDTF">2019-10-02T03:05:52Z</dcterms:created>
  <dcterms:modified xsi:type="dcterms:W3CDTF">2019-10-02T03:13:43Z</dcterms:modified>
</cp:coreProperties>
</file>