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D32AC3A-99D4-4E04-BC9C-48A4E0CD8951}">
          <p14:sldIdLst>
            <p14:sldId id="256"/>
          </p14:sldIdLst>
        </p14:section>
        <p14:section name="Раздел без заголовка" id="{79F125D8-9642-4966-9BB9-D5717B855026}">
          <p14:sldIdLst>
            <p14:sldId id="265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85C1F2-7B1C-43A8-8357-0166F64DDF08}" type="doc">
      <dgm:prSet loTypeId="urn:microsoft.com/office/officeart/2005/8/layout/cycle8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858A9573-5889-4E20-A20D-7F781808F3F9}">
      <dgm:prSet phldrT="[Текст]" custT="1"/>
      <dgm:spPr/>
      <dgm:t>
        <a:bodyPr/>
        <a:lstStyle/>
        <a:p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Y</a:t>
          </a:r>
          <a:r>
            <a:rPr lang="cs-CZ" sz="1800" b="1" dirty="0" smtClean="0">
              <a:latin typeface="Times New Roman" pitchFamily="18" charset="0"/>
              <a:cs typeface="Times New Roman" pitchFamily="18" charset="0"/>
            </a:rPr>
            <a:t>kdysady gurşaw</a:t>
          </a:r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F14992C-0062-4816-8B94-729B3FD8F372}" type="parTrans" cxnId="{47C4358A-944E-49E0-8589-D64871D27288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6B6328F9-FB5C-4397-92B3-1B1E451F7B50}" type="sibTrans" cxnId="{47C4358A-944E-49E0-8589-D64871D27288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0C5B38AB-74E9-4DDB-8D78-CEE9B5E591F3}">
      <dgm:prSet phldrT="[Текст]" custT="1"/>
      <dgm:spPr/>
      <dgm:t>
        <a:bodyPr/>
        <a:lstStyle/>
        <a:p>
          <a:r>
            <a:rPr lang="cs-CZ" sz="1800" b="1" dirty="0" smtClean="0">
              <a:latin typeface="Times New Roman" pitchFamily="18" charset="0"/>
              <a:cs typeface="Times New Roman" pitchFamily="18" charset="0"/>
            </a:rPr>
            <a:t>Sosial gurşaw</a:t>
          </a:r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;</a:t>
          </a:r>
          <a:r>
            <a:rPr lang="cs-CZ" sz="1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F5AF14F7-08B9-4BF4-90C0-C4FD3E9ACDC9}" type="parTrans" cxnId="{40017531-3DD8-409C-909F-F7D00FC720E7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2CC0409E-1142-48E9-9EB7-D3EC9F085752}" type="sibTrans" cxnId="{40017531-3DD8-409C-909F-F7D00FC720E7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F4CD2336-9B13-4117-A5AD-74998542CE9F}">
      <dgm:prSet phldrT="[Текст]" custT="1"/>
      <dgm:spPr/>
      <dgm:t>
        <a:bodyPr/>
        <a:lstStyle/>
        <a:p>
          <a:r>
            <a:rPr lang="cs-CZ" sz="1800" b="1" dirty="0" smtClean="0">
              <a:latin typeface="Times New Roman" pitchFamily="18" charset="0"/>
              <a:cs typeface="Times New Roman" pitchFamily="18" charset="0"/>
            </a:rPr>
            <a:t>Tehnologik gurşaw</a:t>
          </a:r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3871E72-7352-46DA-95AD-BDC78BD3DB20}" type="parTrans" cxnId="{C2082D55-95CA-4A16-A688-22A8AD02BE34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B97CFE1D-164F-4336-8B21-78AA920E5D83}" type="sibTrans" cxnId="{C2082D55-95CA-4A16-A688-22A8AD02BE34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BF955F82-6FA6-44DA-A28A-8667259C0A6F}">
      <dgm:prSet phldrT="[Текст]" custT="1"/>
      <dgm:spPr/>
      <dgm:t>
        <a:bodyPr/>
        <a:lstStyle/>
        <a:p>
          <a:r>
            <a:rPr lang="cs-CZ" sz="1800" b="1" dirty="0" smtClean="0">
              <a:latin typeface="Times New Roman" pitchFamily="18" charset="0"/>
              <a:cs typeface="Times New Roman" pitchFamily="18" charset="0"/>
            </a:rPr>
            <a:t>Hukuk gurşawy</a:t>
          </a:r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82DC241-8AB3-4072-973F-85633742C556}" type="parTrans" cxnId="{B552D9A6-8D91-40A9-A0D4-DB758EA60D1F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72D65FDA-5BDD-426C-8E6F-517BB36B4C35}" type="sibTrans" cxnId="{B552D9A6-8D91-40A9-A0D4-DB758EA60D1F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99F21DCA-E32D-420C-94AF-74EC450F282D}">
      <dgm:prSet phldrT="[Текст]" custT="1"/>
      <dgm:spPr/>
      <dgm:t>
        <a:bodyPr/>
        <a:lstStyle/>
        <a:p>
          <a:r>
            <a:rPr lang="cs-CZ" sz="1800" b="1" dirty="0" smtClean="0">
              <a:latin typeface="Times New Roman" pitchFamily="18" charset="0"/>
              <a:cs typeface="Times New Roman" pitchFamily="18" charset="0"/>
            </a:rPr>
            <a:t>Döwlet-syýasy gurşaw</a:t>
          </a:r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390DDC4-7829-4121-A426-0A94DD8A0DBA}" type="parTrans" cxnId="{191753B0-3BBA-4AAF-8167-E9C6118DDA8C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5ACB7C51-ACFA-41D6-9ECD-F58D1D5837A2}" type="sibTrans" cxnId="{191753B0-3BBA-4AAF-8167-E9C6118DDA8C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D4B97609-FA42-4B76-AC90-73DA68438C98}">
      <dgm:prSet custT="1"/>
      <dgm:spPr/>
      <dgm:t>
        <a:bodyPr/>
        <a:lstStyle/>
        <a:p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S</a:t>
          </a:r>
          <a:r>
            <a:rPr lang="cs-CZ" sz="1800" b="1" dirty="0" smtClean="0">
              <a:latin typeface="Times New Roman" pitchFamily="18" charset="0"/>
              <a:cs typeface="Times New Roman" pitchFamily="18" charset="0"/>
            </a:rPr>
            <a:t>arp edijiler</a:t>
          </a:r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F932FE93-DD80-46F9-8295-E255E083EDEC}" type="parTrans" cxnId="{8B0167B3-340B-4E43-B4CB-09BE53CAB2C7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21C50AEF-8A88-4CA0-AC40-0B71B16231A3}" type="sibTrans" cxnId="{8B0167B3-340B-4E43-B4CB-09BE53CAB2C7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A2253558-094F-47EB-ABE9-00F427C8D324}">
      <dgm:prSet custT="1"/>
      <dgm:spPr/>
      <dgm:t>
        <a:bodyPr/>
        <a:lstStyle/>
        <a:p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Ü</a:t>
          </a:r>
          <a:r>
            <a:rPr lang="cs-CZ" sz="1800" b="1" dirty="0" smtClean="0">
              <a:latin typeface="Times New Roman" pitchFamily="18" charset="0"/>
              <a:cs typeface="Times New Roman" pitchFamily="18" charset="0"/>
            </a:rPr>
            <a:t>pjün edijiler</a:t>
          </a:r>
          <a:r>
            <a:rPr lang="tk-TM" sz="1800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cs-CZ" sz="1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E5EA17C-058A-401A-A11F-18CF0EF46D21}" type="parTrans" cxnId="{907C0E52-07A8-4565-BB20-B38EC2060817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D15BDCEC-B11A-4162-BAB6-58FBF57C5720}" type="sibTrans" cxnId="{907C0E52-07A8-4565-BB20-B38EC2060817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D0965855-0FAF-4278-AA97-B49DC1016ECA}">
      <dgm:prSet custT="1"/>
      <dgm:spPr/>
      <dgm:t>
        <a:bodyPr/>
        <a:lstStyle/>
        <a:p>
          <a:endParaRPr lang="ru-RU"/>
        </a:p>
      </dgm:t>
    </dgm:pt>
    <dgm:pt modelId="{BD04E7EE-765D-4CC5-8C63-335F04FBC680}" type="parTrans" cxnId="{933DF4ED-A1A3-4E3F-84FA-C9848B81977B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BC01D850-C1E7-4233-B884-2AE22BB468BC}" type="sibTrans" cxnId="{933DF4ED-A1A3-4E3F-84FA-C9848B81977B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61454014-286C-4374-A8F9-04EF586ACF9C}">
      <dgm:prSet custT="1"/>
      <dgm:spPr/>
      <dgm:t>
        <a:bodyPr/>
        <a:lstStyle/>
        <a:p>
          <a:endParaRPr lang="ru-RU"/>
        </a:p>
      </dgm:t>
    </dgm:pt>
    <dgm:pt modelId="{00D1B906-5AE8-489D-87D9-DEF36E74CAE3}" type="parTrans" cxnId="{6863A23B-3AD8-4350-A17E-13414D11A79F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33126644-AA77-4E96-83B1-598AB8D815A4}" type="sibTrans" cxnId="{6863A23B-3AD8-4350-A17E-13414D11A79F}">
      <dgm:prSet/>
      <dgm:spPr/>
      <dgm:t>
        <a:bodyPr/>
        <a:lstStyle/>
        <a:p>
          <a:endParaRPr lang="ru-RU" sz="4400">
            <a:latin typeface="Times New Roman" pitchFamily="18" charset="0"/>
            <a:cs typeface="Times New Roman" pitchFamily="18" charset="0"/>
          </a:endParaRPr>
        </a:p>
      </dgm:t>
    </dgm:pt>
    <dgm:pt modelId="{E22E7AF9-108E-4477-864A-024D2DC8119C}" type="pres">
      <dgm:prSet presAssocID="{2B85C1F2-7B1C-43A8-8357-0166F64DDF0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1F1A11-CFDC-4DB2-8B7D-6DFB3EA9DF57}" type="pres">
      <dgm:prSet presAssocID="{2B85C1F2-7B1C-43A8-8357-0166F64DDF08}" presName="wedge1" presStyleLbl="node1" presStyleIdx="0" presStyleCnt="7"/>
      <dgm:spPr/>
      <dgm:t>
        <a:bodyPr/>
        <a:lstStyle/>
        <a:p>
          <a:endParaRPr lang="ru-RU"/>
        </a:p>
      </dgm:t>
    </dgm:pt>
    <dgm:pt modelId="{B9F39AFF-C300-4FEB-B9AA-8A27DEE94F39}" type="pres">
      <dgm:prSet presAssocID="{2B85C1F2-7B1C-43A8-8357-0166F64DDF08}" presName="dummy1a" presStyleCnt="0"/>
      <dgm:spPr/>
    </dgm:pt>
    <dgm:pt modelId="{CB51365C-77CC-42DD-847F-C826A8ECEBAF}" type="pres">
      <dgm:prSet presAssocID="{2B85C1F2-7B1C-43A8-8357-0166F64DDF08}" presName="dummy1b" presStyleCnt="0"/>
      <dgm:spPr/>
    </dgm:pt>
    <dgm:pt modelId="{E81D6E65-B9B9-4480-AC35-B081E8066E57}" type="pres">
      <dgm:prSet presAssocID="{2B85C1F2-7B1C-43A8-8357-0166F64DDF08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1F3E2-CD83-4EDD-9849-995FBC6A53DF}" type="pres">
      <dgm:prSet presAssocID="{2B85C1F2-7B1C-43A8-8357-0166F64DDF08}" presName="wedge2" presStyleLbl="node1" presStyleIdx="1" presStyleCnt="7"/>
      <dgm:spPr/>
      <dgm:t>
        <a:bodyPr/>
        <a:lstStyle/>
        <a:p>
          <a:endParaRPr lang="ru-RU"/>
        </a:p>
      </dgm:t>
    </dgm:pt>
    <dgm:pt modelId="{8ECCBB28-9975-4137-BDFA-ACF2154D4E8C}" type="pres">
      <dgm:prSet presAssocID="{2B85C1F2-7B1C-43A8-8357-0166F64DDF08}" presName="dummy2a" presStyleCnt="0"/>
      <dgm:spPr/>
    </dgm:pt>
    <dgm:pt modelId="{48966A01-AEC8-4ACD-982F-5694D7B45DFA}" type="pres">
      <dgm:prSet presAssocID="{2B85C1F2-7B1C-43A8-8357-0166F64DDF08}" presName="dummy2b" presStyleCnt="0"/>
      <dgm:spPr/>
    </dgm:pt>
    <dgm:pt modelId="{F2946E4F-075A-46DE-B791-E005A175BA79}" type="pres">
      <dgm:prSet presAssocID="{2B85C1F2-7B1C-43A8-8357-0166F64DDF08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756FD1-A412-44B9-A60B-3CCB212C7853}" type="pres">
      <dgm:prSet presAssocID="{2B85C1F2-7B1C-43A8-8357-0166F64DDF08}" presName="wedge3" presStyleLbl="node1" presStyleIdx="2" presStyleCnt="7"/>
      <dgm:spPr/>
      <dgm:t>
        <a:bodyPr/>
        <a:lstStyle/>
        <a:p>
          <a:endParaRPr lang="ru-RU"/>
        </a:p>
      </dgm:t>
    </dgm:pt>
    <dgm:pt modelId="{4F919EB4-229B-48F8-962F-E53873F3E5C9}" type="pres">
      <dgm:prSet presAssocID="{2B85C1F2-7B1C-43A8-8357-0166F64DDF08}" presName="dummy3a" presStyleCnt="0"/>
      <dgm:spPr/>
    </dgm:pt>
    <dgm:pt modelId="{34BF815E-8DB5-4D0E-9B8C-7FA2838BC90B}" type="pres">
      <dgm:prSet presAssocID="{2B85C1F2-7B1C-43A8-8357-0166F64DDF08}" presName="dummy3b" presStyleCnt="0"/>
      <dgm:spPr/>
    </dgm:pt>
    <dgm:pt modelId="{22EC66FB-5500-46EB-A564-3FCE1416C8F5}" type="pres">
      <dgm:prSet presAssocID="{2B85C1F2-7B1C-43A8-8357-0166F64DDF08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2C1BBB-6C09-4960-93D7-CF7F13B42812}" type="pres">
      <dgm:prSet presAssocID="{2B85C1F2-7B1C-43A8-8357-0166F64DDF08}" presName="wedge4" presStyleLbl="node1" presStyleIdx="3" presStyleCnt="7"/>
      <dgm:spPr/>
      <dgm:t>
        <a:bodyPr/>
        <a:lstStyle/>
        <a:p>
          <a:endParaRPr lang="ru-RU"/>
        </a:p>
      </dgm:t>
    </dgm:pt>
    <dgm:pt modelId="{30D31DD5-F01B-45C1-96A9-5CC24D695D6F}" type="pres">
      <dgm:prSet presAssocID="{2B85C1F2-7B1C-43A8-8357-0166F64DDF08}" presName="dummy4a" presStyleCnt="0"/>
      <dgm:spPr/>
    </dgm:pt>
    <dgm:pt modelId="{26B797B7-9D49-47D9-85BC-8305A6972456}" type="pres">
      <dgm:prSet presAssocID="{2B85C1F2-7B1C-43A8-8357-0166F64DDF08}" presName="dummy4b" presStyleCnt="0"/>
      <dgm:spPr/>
    </dgm:pt>
    <dgm:pt modelId="{E74210AD-2A92-43EE-AF57-EF150DE027D3}" type="pres">
      <dgm:prSet presAssocID="{2B85C1F2-7B1C-43A8-8357-0166F64DDF08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E161C4-6D6D-4CAC-8713-AFD6E6A25A82}" type="pres">
      <dgm:prSet presAssocID="{2B85C1F2-7B1C-43A8-8357-0166F64DDF08}" presName="wedge5" presStyleLbl="node1" presStyleIdx="4" presStyleCnt="7"/>
      <dgm:spPr/>
      <dgm:t>
        <a:bodyPr/>
        <a:lstStyle/>
        <a:p>
          <a:endParaRPr lang="ru-RU"/>
        </a:p>
      </dgm:t>
    </dgm:pt>
    <dgm:pt modelId="{72173861-0EA6-401F-8664-3DD34716570A}" type="pres">
      <dgm:prSet presAssocID="{2B85C1F2-7B1C-43A8-8357-0166F64DDF08}" presName="dummy5a" presStyleCnt="0"/>
      <dgm:spPr/>
    </dgm:pt>
    <dgm:pt modelId="{E56301E5-A10A-45AF-BB48-AD6A0FD09BA8}" type="pres">
      <dgm:prSet presAssocID="{2B85C1F2-7B1C-43A8-8357-0166F64DDF08}" presName="dummy5b" presStyleCnt="0"/>
      <dgm:spPr/>
    </dgm:pt>
    <dgm:pt modelId="{1F3DB3FD-F846-4CF7-A7F0-178B6445966D}" type="pres">
      <dgm:prSet presAssocID="{2B85C1F2-7B1C-43A8-8357-0166F64DDF08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E963A-965A-492C-9A67-7C4BA9EE68D4}" type="pres">
      <dgm:prSet presAssocID="{2B85C1F2-7B1C-43A8-8357-0166F64DDF08}" presName="wedge6" presStyleLbl="node1" presStyleIdx="5" presStyleCnt="7"/>
      <dgm:spPr/>
      <dgm:t>
        <a:bodyPr/>
        <a:lstStyle/>
        <a:p>
          <a:endParaRPr lang="ru-RU"/>
        </a:p>
      </dgm:t>
    </dgm:pt>
    <dgm:pt modelId="{4FE2E80F-020C-4AC8-B7FE-C2F8964DECD5}" type="pres">
      <dgm:prSet presAssocID="{2B85C1F2-7B1C-43A8-8357-0166F64DDF08}" presName="dummy6a" presStyleCnt="0"/>
      <dgm:spPr/>
    </dgm:pt>
    <dgm:pt modelId="{5C541C1C-D9E8-40E2-ABAA-69E0F6A7ADE3}" type="pres">
      <dgm:prSet presAssocID="{2B85C1F2-7B1C-43A8-8357-0166F64DDF08}" presName="dummy6b" presStyleCnt="0"/>
      <dgm:spPr/>
    </dgm:pt>
    <dgm:pt modelId="{95C09DFE-9F38-4380-B83B-1A9438CF0DA9}" type="pres">
      <dgm:prSet presAssocID="{2B85C1F2-7B1C-43A8-8357-0166F64DDF08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84376C-756D-44CE-A8D4-571B3D88113D}" type="pres">
      <dgm:prSet presAssocID="{2B85C1F2-7B1C-43A8-8357-0166F64DDF08}" presName="wedge7" presStyleLbl="node1" presStyleIdx="6" presStyleCnt="7"/>
      <dgm:spPr/>
      <dgm:t>
        <a:bodyPr/>
        <a:lstStyle/>
        <a:p>
          <a:endParaRPr lang="ru-RU"/>
        </a:p>
      </dgm:t>
    </dgm:pt>
    <dgm:pt modelId="{C57755A5-506B-4998-BD0B-12585BCEFE06}" type="pres">
      <dgm:prSet presAssocID="{2B85C1F2-7B1C-43A8-8357-0166F64DDF08}" presName="dummy7a" presStyleCnt="0"/>
      <dgm:spPr/>
    </dgm:pt>
    <dgm:pt modelId="{2CB538A8-8E63-4B17-9526-E1CAFF08DE34}" type="pres">
      <dgm:prSet presAssocID="{2B85C1F2-7B1C-43A8-8357-0166F64DDF08}" presName="dummy7b" presStyleCnt="0"/>
      <dgm:spPr/>
    </dgm:pt>
    <dgm:pt modelId="{05D0A322-AF2F-4719-8574-C9042A15B560}" type="pres">
      <dgm:prSet presAssocID="{2B85C1F2-7B1C-43A8-8357-0166F64DDF08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FA266-1DE4-4BBF-AAD0-5B6E7FA16983}" type="pres">
      <dgm:prSet presAssocID="{6B6328F9-FB5C-4397-92B3-1B1E451F7B50}" presName="arrowWedge1" presStyleLbl="fgSibTrans2D1" presStyleIdx="0" presStyleCnt="7"/>
      <dgm:spPr/>
    </dgm:pt>
    <dgm:pt modelId="{23EC15CE-3AC6-4351-9020-CD6B28844DFB}" type="pres">
      <dgm:prSet presAssocID="{2CC0409E-1142-48E9-9EB7-D3EC9F085752}" presName="arrowWedge2" presStyleLbl="fgSibTrans2D1" presStyleIdx="1" presStyleCnt="7"/>
      <dgm:spPr/>
    </dgm:pt>
    <dgm:pt modelId="{FD146FF7-F2B5-4829-86AE-D53E850E475C}" type="pres">
      <dgm:prSet presAssocID="{B97CFE1D-164F-4336-8B21-78AA920E5D83}" presName="arrowWedge3" presStyleLbl="fgSibTrans2D1" presStyleIdx="2" presStyleCnt="7"/>
      <dgm:spPr/>
    </dgm:pt>
    <dgm:pt modelId="{4A007CA1-7FEF-45D2-946F-5CA1E49A6417}" type="pres">
      <dgm:prSet presAssocID="{72D65FDA-5BDD-426C-8E6F-517BB36B4C35}" presName="arrowWedge4" presStyleLbl="fgSibTrans2D1" presStyleIdx="3" presStyleCnt="7"/>
      <dgm:spPr/>
    </dgm:pt>
    <dgm:pt modelId="{9D9D6E58-4E03-4F9E-9BFE-E3F31A917750}" type="pres">
      <dgm:prSet presAssocID="{5ACB7C51-ACFA-41D6-9ECD-F58D1D5837A2}" presName="arrowWedge5" presStyleLbl="fgSibTrans2D1" presStyleIdx="4" presStyleCnt="7"/>
      <dgm:spPr/>
    </dgm:pt>
    <dgm:pt modelId="{501D9F6C-D585-4B36-BA04-B49E158821DF}" type="pres">
      <dgm:prSet presAssocID="{21C50AEF-8A88-4CA0-AC40-0B71B16231A3}" presName="arrowWedge6" presStyleLbl="fgSibTrans2D1" presStyleIdx="5" presStyleCnt="7"/>
      <dgm:spPr/>
    </dgm:pt>
    <dgm:pt modelId="{EA27B8B3-7C62-41D5-8550-713C40B528A7}" type="pres">
      <dgm:prSet presAssocID="{D15BDCEC-B11A-4162-BAB6-58FBF57C5720}" presName="arrowWedge7" presStyleLbl="fgSibTrans2D1" presStyleIdx="6" presStyleCnt="7"/>
      <dgm:spPr/>
    </dgm:pt>
  </dgm:ptLst>
  <dgm:cxnLst>
    <dgm:cxn modelId="{1365E028-B6E9-4F8A-9E7D-B7F8E4856ECD}" type="presOf" srcId="{0C5B38AB-74E9-4DDB-8D78-CEE9B5E591F3}" destId="{F2946E4F-075A-46DE-B791-E005A175BA79}" srcOrd="1" destOrd="0" presId="urn:microsoft.com/office/officeart/2005/8/layout/cycle8"/>
    <dgm:cxn modelId="{6863A23B-3AD8-4350-A17E-13414D11A79F}" srcId="{2B85C1F2-7B1C-43A8-8357-0166F64DDF08}" destId="{61454014-286C-4374-A8F9-04EF586ACF9C}" srcOrd="8" destOrd="0" parTransId="{00D1B906-5AE8-489D-87D9-DEF36E74CAE3}" sibTransId="{33126644-AA77-4E96-83B1-598AB8D815A4}"/>
    <dgm:cxn modelId="{B552D9A6-8D91-40A9-A0D4-DB758EA60D1F}" srcId="{2B85C1F2-7B1C-43A8-8357-0166F64DDF08}" destId="{BF955F82-6FA6-44DA-A28A-8667259C0A6F}" srcOrd="3" destOrd="0" parTransId="{382DC241-8AB3-4072-973F-85633742C556}" sibTransId="{72D65FDA-5BDD-426C-8E6F-517BB36B4C35}"/>
    <dgm:cxn modelId="{ACCDD162-7B42-4F98-B928-19BCAD2486C1}" type="presOf" srcId="{BF955F82-6FA6-44DA-A28A-8667259C0A6F}" destId="{E74210AD-2A92-43EE-AF57-EF150DE027D3}" srcOrd="1" destOrd="0" presId="urn:microsoft.com/office/officeart/2005/8/layout/cycle8"/>
    <dgm:cxn modelId="{0644D329-73AE-4D15-BAF0-6D8A649D098C}" type="presOf" srcId="{BF955F82-6FA6-44DA-A28A-8667259C0A6F}" destId="{F02C1BBB-6C09-4960-93D7-CF7F13B42812}" srcOrd="0" destOrd="0" presId="urn:microsoft.com/office/officeart/2005/8/layout/cycle8"/>
    <dgm:cxn modelId="{B63A9D42-3B6B-4AD6-968B-E3EF9ABA9EC3}" type="presOf" srcId="{2B85C1F2-7B1C-43A8-8357-0166F64DDF08}" destId="{E22E7AF9-108E-4477-864A-024D2DC8119C}" srcOrd="0" destOrd="0" presId="urn:microsoft.com/office/officeart/2005/8/layout/cycle8"/>
    <dgm:cxn modelId="{191753B0-3BBA-4AAF-8167-E9C6118DDA8C}" srcId="{2B85C1F2-7B1C-43A8-8357-0166F64DDF08}" destId="{99F21DCA-E32D-420C-94AF-74EC450F282D}" srcOrd="4" destOrd="0" parTransId="{B390DDC4-7829-4121-A426-0A94DD8A0DBA}" sibTransId="{5ACB7C51-ACFA-41D6-9ECD-F58D1D5837A2}"/>
    <dgm:cxn modelId="{E422E4F5-8C89-45D3-A099-140B22ECA815}" type="presOf" srcId="{858A9573-5889-4E20-A20D-7F781808F3F9}" destId="{481F1A11-CFDC-4DB2-8B7D-6DFB3EA9DF57}" srcOrd="0" destOrd="0" presId="urn:microsoft.com/office/officeart/2005/8/layout/cycle8"/>
    <dgm:cxn modelId="{D2035008-3F8F-4CD5-8656-6B674100B900}" type="presOf" srcId="{99F21DCA-E32D-420C-94AF-74EC450F282D}" destId="{1F3DB3FD-F846-4CF7-A7F0-178B6445966D}" srcOrd="1" destOrd="0" presId="urn:microsoft.com/office/officeart/2005/8/layout/cycle8"/>
    <dgm:cxn modelId="{C2082D55-95CA-4A16-A688-22A8AD02BE34}" srcId="{2B85C1F2-7B1C-43A8-8357-0166F64DDF08}" destId="{F4CD2336-9B13-4117-A5AD-74998542CE9F}" srcOrd="2" destOrd="0" parTransId="{93871E72-7352-46DA-95AD-BDC78BD3DB20}" sibTransId="{B97CFE1D-164F-4336-8B21-78AA920E5D83}"/>
    <dgm:cxn modelId="{42194A24-2DFB-4252-A31A-4F86BC8473BC}" type="presOf" srcId="{A2253558-094F-47EB-ABE9-00F427C8D324}" destId="{05D0A322-AF2F-4719-8574-C9042A15B560}" srcOrd="1" destOrd="0" presId="urn:microsoft.com/office/officeart/2005/8/layout/cycle8"/>
    <dgm:cxn modelId="{47C4358A-944E-49E0-8589-D64871D27288}" srcId="{2B85C1F2-7B1C-43A8-8357-0166F64DDF08}" destId="{858A9573-5889-4E20-A20D-7F781808F3F9}" srcOrd="0" destOrd="0" parTransId="{BF14992C-0062-4816-8B94-729B3FD8F372}" sibTransId="{6B6328F9-FB5C-4397-92B3-1B1E451F7B50}"/>
    <dgm:cxn modelId="{157DBA5E-901B-4E83-8DB0-152F0AEEC94E}" type="presOf" srcId="{D4B97609-FA42-4B76-AC90-73DA68438C98}" destId="{AB1E963A-965A-492C-9A67-7C4BA9EE68D4}" srcOrd="0" destOrd="0" presId="urn:microsoft.com/office/officeart/2005/8/layout/cycle8"/>
    <dgm:cxn modelId="{8B0167B3-340B-4E43-B4CB-09BE53CAB2C7}" srcId="{2B85C1F2-7B1C-43A8-8357-0166F64DDF08}" destId="{D4B97609-FA42-4B76-AC90-73DA68438C98}" srcOrd="5" destOrd="0" parTransId="{F932FE93-DD80-46F9-8295-E255E083EDEC}" sibTransId="{21C50AEF-8A88-4CA0-AC40-0B71B16231A3}"/>
    <dgm:cxn modelId="{907C0E52-07A8-4565-BB20-B38EC2060817}" srcId="{2B85C1F2-7B1C-43A8-8357-0166F64DDF08}" destId="{A2253558-094F-47EB-ABE9-00F427C8D324}" srcOrd="6" destOrd="0" parTransId="{4E5EA17C-058A-401A-A11F-18CF0EF46D21}" sibTransId="{D15BDCEC-B11A-4162-BAB6-58FBF57C5720}"/>
    <dgm:cxn modelId="{5FAE1469-09B3-422B-8CAB-AC1E333AEE6E}" type="presOf" srcId="{99F21DCA-E32D-420C-94AF-74EC450F282D}" destId="{55E161C4-6D6D-4CAC-8713-AFD6E6A25A82}" srcOrd="0" destOrd="0" presId="urn:microsoft.com/office/officeart/2005/8/layout/cycle8"/>
    <dgm:cxn modelId="{865FDA95-208D-41B2-8B50-A90229DE5934}" type="presOf" srcId="{0C5B38AB-74E9-4DDB-8D78-CEE9B5E591F3}" destId="{F881F3E2-CD83-4EDD-9849-995FBC6A53DF}" srcOrd="0" destOrd="0" presId="urn:microsoft.com/office/officeart/2005/8/layout/cycle8"/>
    <dgm:cxn modelId="{B603BEC4-68B8-40F5-A518-E4E0FE3300B9}" type="presOf" srcId="{F4CD2336-9B13-4117-A5AD-74998542CE9F}" destId="{22EC66FB-5500-46EB-A564-3FCE1416C8F5}" srcOrd="1" destOrd="0" presId="urn:microsoft.com/office/officeart/2005/8/layout/cycle8"/>
    <dgm:cxn modelId="{933DF4ED-A1A3-4E3F-84FA-C9848B81977B}" srcId="{2B85C1F2-7B1C-43A8-8357-0166F64DDF08}" destId="{D0965855-0FAF-4278-AA97-B49DC1016ECA}" srcOrd="7" destOrd="0" parTransId="{BD04E7EE-765D-4CC5-8C63-335F04FBC680}" sibTransId="{BC01D850-C1E7-4233-B884-2AE22BB468BC}"/>
    <dgm:cxn modelId="{3B494417-605C-4471-B79D-3B030B0A9771}" type="presOf" srcId="{D4B97609-FA42-4B76-AC90-73DA68438C98}" destId="{95C09DFE-9F38-4380-B83B-1A9438CF0DA9}" srcOrd="1" destOrd="0" presId="urn:microsoft.com/office/officeart/2005/8/layout/cycle8"/>
    <dgm:cxn modelId="{BEA2BB69-BD73-4C3D-BF7F-36EED2CD3202}" type="presOf" srcId="{A2253558-094F-47EB-ABE9-00F427C8D324}" destId="{1A84376C-756D-44CE-A8D4-571B3D88113D}" srcOrd="0" destOrd="0" presId="urn:microsoft.com/office/officeart/2005/8/layout/cycle8"/>
    <dgm:cxn modelId="{B053247E-E0C8-48C9-9D02-B0F1A8037CEA}" type="presOf" srcId="{F4CD2336-9B13-4117-A5AD-74998542CE9F}" destId="{35756FD1-A412-44B9-A60B-3CCB212C7853}" srcOrd="0" destOrd="0" presId="urn:microsoft.com/office/officeart/2005/8/layout/cycle8"/>
    <dgm:cxn modelId="{40017531-3DD8-409C-909F-F7D00FC720E7}" srcId="{2B85C1F2-7B1C-43A8-8357-0166F64DDF08}" destId="{0C5B38AB-74E9-4DDB-8D78-CEE9B5E591F3}" srcOrd="1" destOrd="0" parTransId="{F5AF14F7-08B9-4BF4-90C0-C4FD3E9ACDC9}" sibTransId="{2CC0409E-1142-48E9-9EB7-D3EC9F085752}"/>
    <dgm:cxn modelId="{0590F0F1-30DF-43B0-805E-6332BC868874}" type="presOf" srcId="{858A9573-5889-4E20-A20D-7F781808F3F9}" destId="{E81D6E65-B9B9-4480-AC35-B081E8066E57}" srcOrd="1" destOrd="0" presId="urn:microsoft.com/office/officeart/2005/8/layout/cycle8"/>
    <dgm:cxn modelId="{0F9566D0-74BD-4FCD-B287-7454198A6295}" type="presParOf" srcId="{E22E7AF9-108E-4477-864A-024D2DC8119C}" destId="{481F1A11-CFDC-4DB2-8B7D-6DFB3EA9DF57}" srcOrd="0" destOrd="0" presId="urn:microsoft.com/office/officeart/2005/8/layout/cycle8"/>
    <dgm:cxn modelId="{A800E115-185D-4202-A064-D5EC360721B0}" type="presParOf" srcId="{E22E7AF9-108E-4477-864A-024D2DC8119C}" destId="{B9F39AFF-C300-4FEB-B9AA-8A27DEE94F39}" srcOrd="1" destOrd="0" presId="urn:microsoft.com/office/officeart/2005/8/layout/cycle8"/>
    <dgm:cxn modelId="{BC5ADF6F-7B39-4C2F-9223-3FF14CA4C9EB}" type="presParOf" srcId="{E22E7AF9-108E-4477-864A-024D2DC8119C}" destId="{CB51365C-77CC-42DD-847F-C826A8ECEBAF}" srcOrd="2" destOrd="0" presId="urn:microsoft.com/office/officeart/2005/8/layout/cycle8"/>
    <dgm:cxn modelId="{509113DF-3DB8-4A43-9D47-9A330997617D}" type="presParOf" srcId="{E22E7AF9-108E-4477-864A-024D2DC8119C}" destId="{E81D6E65-B9B9-4480-AC35-B081E8066E57}" srcOrd="3" destOrd="0" presId="urn:microsoft.com/office/officeart/2005/8/layout/cycle8"/>
    <dgm:cxn modelId="{3A03A9A7-661D-49E0-A228-51402DBA3278}" type="presParOf" srcId="{E22E7AF9-108E-4477-864A-024D2DC8119C}" destId="{F881F3E2-CD83-4EDD-9849-995FBC6A53DF}" srcOrd="4" destOrd="0" presId="urn:microsoft.com/office/officeart/2005/8/layout/cycle8"/>
    <dgm:cxn modelId="{671684C6-81D4-420C-83E4-4024C299DCB1}" type="presParOf" srcId="{E22E7AF9-108E-4477-864A-024D2DC8119C}" destId="{8ECCBB28-9975-4137-BDFA-ACF2154D4E8C}" srcOrd="5" destOrd="0" presId="urn:microsoft.com/office/officeart/2005/8/layout/cycle8"/>
    <dgm:cxn modelId="{4A05D74C-997E-4E0E-815C-ACCFFA01BF01}" type="presParOf" srcId="{E22E7AF9-108E-4477-864A-024D2DC8119C}" destId="{48966A01-AEC8-4ACD-982F-5694D7B45DFA}" srcOrd="6" destOrd="0" presId="urn:microsoft.com/office/officeart/2005/8/layout/cycle8"/>
    <dgm:cxn modelId="{85A18FE8-3D81-4B57-A647-7B61DD831B21}" type="presParOf" srcId="{E22E7AF9-108E-4477-864A-024D2DC8119C}" destId="{F2946E4F-075A-46DE-B791-E005A175BA79}" srcOrd="7" destOrd="0" presId="urn:microsoft.com/office/officeart/2005/8/layout/cycle8"/>
    <dgm:cxn modelId="{E4304610-D0DB-4BA2-AE81-56CCC1005DA7}" type="presParOf" srcId="{E22E7AF9-108E-4477-864A-024D2DC8119C}" destId="{35756FD1-A412-44B9-A60B-3CCB212C7853}" srcOrd="8" destOrd="0" presId="urn:microsoft.com/office/officeart/2005/8/layout/cycle8"/>
    <dgm:cxn modelId="{8D11DE52-43A6-4618-AB38-80C185D7AAF1}" type="presParOf" srcId="{E22E7AF9-108E-4477-864A-024D2DC8119C}" destId="{4F919EB4-229B-48F8-962F-E53873F3E5C9}" srcOrd="9" destOrd="0" presId="urn:microsoft.com/office/officeart/2005/8/layout/cycle8"/>
    <dgm:cxn modelId="{C7F2081C-4974-461F-8F6E-63E10F312EBC}" type="presParOf" srcId="{E22E7AF9-108E-4477-864A-024D2DC8119C}" destId="{34BF815E-8DB5-4D0E-9B8C-7FA2838BC90B}" srcOrd="10" destOrd="0" presId="urn:microsoft.com/office/officeart/2005/8/layout/cycle8"/>
    <dgm:cxn modelId="{9BECEA57-2811-44D4-928D-4E618375D7AE}" type="presParOf" srcId="{E22E7AF9-108E-4477-864A-024D2DC8119C}" destId="{22EC66FB-5500-46EB-A564-3FCE1416C8F5}" srcOrd="11" destOrd="0" presId="urn:microsoft.com/office/officeart/2005/8/layout/cycle8"/>
    <dgm:cxn modelId="{73FC3DD1-29F6-43F3-97A3-695C6EFE8D4A}" type="presParOf" srcId="{E22E7AF9-108E-4477-864A-024D2DC8119C}" destId="{F02C1BBB-6C09-4960-93D7-CF7F13B42812}" srcOrd="12" destOrd="0" presId="urn:microsoft.com/office/officeart/2005/8/layout/cycle8"/>
    <dgm:cxn modelId="{B3529EC3-157C-414D-AFCE-D7E78A9C16C5}" type="presParOf" srcId="{E22E7AF9-108E-4477-864A-024D2DC8119C}" destId="{30D31DD5-F01B-45C1-96A9-5CC24D695D6F}" srcOrd="13" destOrd="0" presId="urn:microsoft.com/office/officeart/2005/8/layout/cycle8"/>
    <dgm:cxn modelId="{B832FAAA-6E76-428E-9710-C060A6FE022A}" type="presParOf" srcId="{E22E7AF9-108E-4477-864A-024D2DC8119C}" destId="{26B797B7-9D49-47D9-85BC-8305A6972456}" srcOrd="14" destOrd="0" presId="urn:microsoft.com/office/officeart/2005/8/layout/cycle8"/>
    <dgm:cxn modelId="{5E3E6074-A69A-4361-A7E5-F742494AC2F4}" type="presParOf" srcId="{E22E7AF9-108E-4477-864A-024D2DC8119C}" destId="{E74210AD-2A92-43EE-AF57-EF150DE027D3}" srcOrd="15" destOrd="0" presId="urn:microsoft.com/office/officeart/2005/8/layout/cycle8"/>
    <dgm:cxn modelId="{5FCE069A-B197-4016-BE32-55D7C24DD6AE}" type="presParOf" srcId="{E22E7AF9-108E-4477-864A-024D2DC8119C}" destId="{55E161C4-6D6D-4CAC-8713-AFD6E6A25A82}" srcOrd="16" destOrd="0" presId="urn:microsoft.com/office/officeart/2005/8/layout/cycle8"/>
    <dgm:cxn modelId="{3E1F5442-BECD-4999-9B06-E2D882D8CA4E}" type="presParOf" srcId="{E22E7AF9-108E-4477-864A-024D2DC8119C}" destId="{72173861-0EA6-401F-8664-3DD34716570A}" srcOrd="17" destOrd="0" presId="urn:microsoft.com/office/officeart/2005/8/layout/cycle8"/>
    <dgm:cxn modelId="{7FD8B547-3826-4990-9E8D-C564B1D8911F}" type="presParOf" srcId="{E22E7AF9-108E-4477-864A-024D2DC8119C}" destId="{E56301E5-A10A-45AF-BB48-AD6A0FD09BA8}" srcOrd="18" destOrd="0" presId="urn:microsoft.com/office/officeart/2005/8/layout/cycle8"/>
    <dgm:cxn modelId="{6FC0C500-1B64-4D4E-AF56-5C404B7129DC}" type="presParOf" srcId="{E22E7AF9-108E-4477-864A-024D2DC8119C}" destId="{1F3DB3FD-F846-4CF7-A7F0-178B6445966D}" srcOrd="19" destOrd="0" presId="urn:microsoft.com/office/officeart/2005/8/layout/cycle8"/>
    <dgm:cxn modelId="{AED7D7FE-B59C-44B0-93E2-C56EEA1148A0}" type="presParOf" srcId="{E22E7AF9-108E-4477-864A-024D2DC8119C}" destId="{AB1E963A-965A-492C-9A67-7C4BA9EE68D4}" srcOrd="20" destOrd="0" presId="urn:microsoft.com/office/officeart/2005/8/layout/cycle8"/>
    <dgm:cxn modelId="{C02DC894-C3B9-49F1-9C9C-14EC2A6CBD5F}" type="presParOf" srcId="{E22E7AF9-108E-4477-864A-024D2DC8119C}" destId="{4FE2E80F-020C-4AC8-B7FE-C2F8964DECD5}" srcOrd="21" destOrd="0" presId="urn:microsoft.com/office/officeart/2005/8/layout/cycle8"/>
    <dgm:cxn modelId="{DF5A76AF-A5A5-4647-80F3-F302E9FBFFDF}" type="presParOf" srcId="{E22E7AF9-108E-4477-864A-024D2DC8119C}" destId="{5C541C1C-D9E8-40E2-ABAA-69E0F6A7ADE3}" srcOrd="22" destOrd="0" presId="urn:microsoft.com/office/officeart/2005/8/layout/cycle8"/>
    <dgm:cxn modelId="{A2AA8D20-4DA0-41AF-A7FB-E841E28274DF}" type="presParOf" srcId="{E22E7AF9-108E-4477-864A-024D2DC8119C}" destId="{95C09DFE-9F38-4380-B83B-1A9438CF0DA9}" srcOrd="23" destOrd="0" presId="urn:microsoft.com/office/officeart/2005/8/layout/cycle8"/>
    <dgm:cxn modelId="{A07380F4-F5C9-43F6-BF25-B7DFE3300844}" type="presParOf" srcId="{E22E7AF9-108E-4477-864A-024D2DC8119C}" destId="{1A84376C-756D-44CE-A8D4-571B3D88113D}" srcOrd="24" destOrd="0" presId="urn:microsoft.com/office/officeart/2005/8/layout/cycle8"/>
    <dgm:cxn modelId="{65D83B5F-229A-4959-961F-D0573333043C}" type="presParOf" srcId="{E22E7AF9-108E-4477-864A-024D2DC8119C}" destId="{C57755A5-506B-4998-BD0B-12585BCEFE06}" srcOrd="25" destOrd="0" presId="urn:microsoft.com/office/officeart/2005/8/layout/cycle8"/>
    <dgm:cxn modelId="{55E17110-1E9A-48B9-B344-D65F528E69DC}" type="presParOf" srcId="{E22E7AF9-108E-4477-864A-024D2DC8119C}" destId="{2CB538A8-8E63-4B17-9526-E1CAFF08DE34}" srcOrd="26" destOrd="0" presId="urn:microsoft.com/office/officeart/2005/8/layout/cycle8"/>
    <dgm:cxn modelId="{8204BFC2-0C67-458D-910F-0EEAF80E290F}" type="presParOf" srcId="{E22E7AF9-108E-4477-864A-024D2DC8119C}" destId="{05D0A322-AF2F-4719-8574-C9042A15B560}" srcOrd="27" destOrd="0" presId="urn:microsoft.com/office/officeart/2005/8/layout/cycle8"/>
    <dgm:cxn modelId="{6D9E5ACB-57BF-4F57-B333-AC25A4784343}" type="presParOf" srcId="{E22E7AF9-108E-4477-864A-024D2DC8119C}" destId="{901FA266-1DE4-4BBF-AAD0-5B6E7FA16983}" srcOrd="28" destOrd="0" presId="urn:microsoft.com/office/officeart/2005/8/layout/cycle8"/>
    <dgm:cxn modelId="{B1816BC2-EA1B-441E-BD2F-6513CEE2F275}" type="presParOf" srcId="{E22E7AF9-108E-4477-864A-024D2DC8119C}" destId="{23EC15CE-3AC6-4351-9020-CD6B28844DFB}" srcOrd="29" destOrd="0" presId="urn:microsoft.com/office/officeart/2005/8/layout/cycle8"/>
    <dgm:cxn modelId="{9D0A93A7-E38E-41BE-933B-A90CE77B0513}" type="presParOf" srcId="{E22E7AF9-108E-4477-864A-024D2DC8119C}" destId="{FD146FF7-F2B5-4829-86AE-D53E850E475C}" srcOrd="30" destOrd="0" presId="urn:microsoft.com/office/officeart/2005/8/layout/cycle8"/>
    <dgm:cxn modelId="{E8BFB6FD-733E-4A37-A4D2-CA80219B791B}" type="presParOf" srcId="{E22E7AF9-108E-4477-864A-024D2DC8119C}" destId="{4A007CA1-7FEF-45D2-946F-5CA1E49A6417}" srcOrd="31" destOrd="0" presId="urn:microsoft.com/office/officeart/2005/8/layout/cycle8"/>
    <dgm:cxn modelId="{098933F2-C05C-461C-BA0E-1012FABAC8FF}" type="presParOf" srcId="{E22E7AF9-108E-4477-864A-024D2DC8119C}" destId="{9D9D6E58-4E03-4F9E-9BFE-E3F31A917750}" srcOrd="32" destOrd="0" presId="urn:microsoft.com/office/officeart/2005/8/layout/cycle8"/>
    <dgm:cxn modelId="{B848EC85-93A7-4F2C-8AF4-E8DDCF78B54E}" type="presParOf" srcId="{E22E7AF9-108E-4477-864A-024D2DC8119C}" destId="{501D9F6C-D585-4B36-BA04-B49E158821DF}" srcOrd="33" destOrd="0" presId="urn:microsoft.com/office/officeart/2005/8/layout/cycle8"/>
    <dgm:cxn modelId="{88A02507-147F-473D-A61E-B9CBFE8A9E43}" type="presParOf" srcId="{E22E7AF9-108E-4477-864A-024D2DC8119C}" destId="{EA27B8B3-7C62-41D5-8550-713C40B528A7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F1A11-CFDC-4DB2-8B7D-6DFB3EA9DF57}">
      <dsp:nvSpPr>
        <dsp:cNvPr id="0" name=""/>
        <dsp:cNvSpPr/>
      </dsp:nvSpPr>
      <dsp:spPr>
        <a:xfrm>
          <a:off x="2080928" y="389452"/>
          <a:ext cx="5362956" cy="5362956"/>
        </a:xfrm>
        <a:prstGeom prst="pie">
          <a:avLst>
            <a:gd name="adj1" fmla="val 16200000"/>
            <a:gd name="adj2" fmla="val 1928571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Y</a:t>
          </a:r>
          <a:r>
            <a:rPr lang="cs-CZ" sz="1800" b="1" kern="1200" dirty="0" smtClean="0">
              <a:latin typeface="Times New Roman" pitchFamily="18" charset="0"/>
              <a:cs typeface="Times New Roman" pitchFamily="18" charset="0"/>
            </a:rPr>
            <a:t>kdysady gurşaw</a:t>
          </a: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98395" y="887441"/>
        <a:ext cx="1276894" cy="1021515"/>
      </dsp:txXfrm>
    </dsp:sp>
    <dsp:sp modelId="{F881F3E2-CD83-4EDD-9849-995FBC6A53DF}">
      <dsp:nvSpPr>
        <dsp:cNvPr id="0" name=""/>
        <dsp:cNvSpPr/>
      </dsp:nvSpPr>
      <dsp:spPr>
        <a:xfrm>
          <a:off x="2149880" y="475643"/>
          <a:ext cx="5362956" cy="5362956"/>
        </a:xfrm>
        <a:prstGeom prst="pie">
          <a:avLst>
            <a:gd name="adj1" fmla="val 19285716"/>
            <a:gd name="adj2" fmla="val 771428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latin typeface="Times New Roman" pitchFamily="18" charset="0"/>
              <a:cs typeface="Times New Roman" pitchFamily="18" charset="0"/>
            </a:rPr>
            <a:t>Sosial gurşaw</a:t>
          </a: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;</a:t>
          </a:r>
          <a:r>
            <a:rPr lang="cs-CZ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92221" y="2419714"/>
        <a:ext cx="1468428" cy="893826"/>
      </dsp:txXfrm>
    </dsp:sp>
    <dsp:sp modelId="{35756FD1-A412-44B9-A60B-3CCB212C7853}">
      <dsp:nvSpPr>
        <dsp:cNvPr id="0" name=""/>
        <dsp:cNvSpPr/>
      </dsp:nvSpPr>
      <dsp:spPr>
        <a:xfrm>
          <a:off x="2124981" y="584179"/>
          <a:ext cx="5362956" cy="5362956"/>
        </a:xfrm>
        <a:prstGeom prst="pie">
          <a:avLst>
            <a:gd name="adj1" fmla="val 771428"/>
            <a:gd name="adj2" fmla="val 3857143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latin typeface="Times New Roman" pitchFamily="18" charset="0"/>
              <a:cs typeface="Times New Roman" pitchFamily="18" charset="0"/>
            </a:rPr>
            <a:t>Tehnologik gurşaw</a:t>
          </a: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68765" y="3760454"/>
        <a:ext cx="1276894" cy="989593"/>
      </dsp:txXfrm>
    </dsp:sp>
    <dsp:sp modelId="{F02C1BBB-6C09-4960-93D7-CF7F13B42812}">
      <dsp:nvSpPr>
        <dsp:cNvPr id="0" name=""/>
        <dsp:cNvSpPr/>
      </dsp:nvSpPr>
      <dsp:spPr>
        <a:xfrm>
          <a:off x="2025383" y="632062"/>
          <a:ext cx="5362956" cy="5362956"/>
        </a:xfrm>
        <a:prstGeom prst="pie">
          <a:avLst>
            <a:gd name="adj1" fmla="val 3857226"/>
            <a:gd name="adj2" fmla="val 6942858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latin typeface="Times New Roman" pitchFamily="18" charset="0"/>
              <a:cs typeface="Times New Roman" pitchFamily="18" charset="0"/>
            </a:rPr>
            <a:t>Hukuk gurşawy</a:t>
          </a: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84375" y="4845814"/>
        <a:ext cx="1244972" cy="893826"/>
      </dsp:txXfrm>
    </dsp:sp>
    <dsp:sp modelId="{55E161C4-6D6D-4CAC-8713-AFD6E6A25A82}">
      <dsp:nvSpPr>
        <dsp:cNvPr id="0" name=""/>
        <dsp:cNvSpPr/>
      </dsp:nvSpPr>
      <dsp:spPr>
        <a:xfrm>
          <a:off x="1925785" y="584179"/>
          <a:ext cx="5362956" cy="5362956"/>
        </a:xfrm>
        <a:prstGeom prst="pie">
          <a:avLst>
            <a:gd name="adj1" fmla="val 6942858"/>
            <a:gd name="adj2" fmla="val 1002857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latin typeface="Times New Roman" pitchFamily="18" charset="0"/>
              <a:cs typeface="Times New Roman" pitchFamily="18" charset="0"/>
            </a:rPr>
            <a:t>Döwlet-syýasy gurşaw</a:t>
          </a: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68063" y="3760454"/>
        <a:ext cx="1276894" cy="989593"/>
      </dsp:txXfrm>
    </dsp:sp>
    <dsp:sp modelId="{AB1E963A-965A-492C-9A67-7C4BA9EE68D4}">
      <dsp:nvSpPr>
        <dsp:cNvPr id="0" name=""/>
        <dsp:cNvSpPr/>
      </dsp:nvSpPr>
      <dsp:spPr>
        <a:xfrm>
          <a:off x="1900886" y="475643"/>
          <a:ext cx="5362956" cy="5362956"/>
        </a:xfrm>
        <a:prstGeom prst="pie">
          <a:avLst>
            <a:gd name="adj1" fmla="val 10028574"/>
            <a:gd name="adj2" fmla="val 1311428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S</a:t>
          </a:r>
          <a:r>
            <a:rPr lang="cs-CZ" sz="1800" b="1" kern="1200" dirty="0" smtClean="0">
              <a:latin typeface="Times New Roman" pitchFamily="18" charset="0"/>
              <a:cs typeface="Times New Roman" pitchFamily="18" charset="0"/>
            </a:rPr>
            <a:t>arp edijiler</a:t>
          </a: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53072" y="2419714"/>
        <a:ext cx="1468428" cy="893826"/>
      </dsp:txXfrm>
    </dsp:sp>
    <dsp:sp modelId="{1A84376C-756D-44CE-A8D4-571B3D88113D}">
      <dsp:nvSpPr>
        <dsp:cNvPr id="0" name=""/>
        <dsp:cNvSpPr/>
      </dsp:nvSpPr>
      <dsp:spPr>
        <a:xfrm>
          <a:off x="1969838" y="389452"/>
          <a:ext cx="5362956" cy="5362956"/>
        </a:xfrm>
        <a:prstGeom prst="pie">
          <a:avLst>
            <a:gd name="adj1" fmla="val 13114284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Ü</a:t>
          </a:r>
          <a:r>
            <a:rPr lang="cs-CZ" sz="1800" b="1" kern="1200" dirty="0" smtClean="0">
              <a:latin typeface="Times New Roman" pitchFamily="18" charset="0"/>
              <a:cs typeface="Times New Roman" pitchFamily="18" charset="0"/>
            </a:rPr>
            <a:t>pjün edijiler</a:t>
          </a:r>
          <a:r>
            <a:rPr lang="tk-TM" sz="18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cs-CZ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38432" y="887441"/>
        <a:ext cx="1276894" cy="1021515"/>
      </dsp:txXfrm>
    </dsp:sp>
    <dsp:sp modelId="{901FA266-1DE4-4BBF-AAD0-5B6E7FA16983}">
      <dsp:nvSpPr>
        <dsp:cNvPr id="0" name=""/>
        <dsp:cNvSpPr/>
      </dsp:nvSpPr>
      <dsp:spPr>
        <a:xfrm>
          <a:off x="1748668" y="57460"/>
          <a:ext cx="6026941" cy="6026941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EC15CE-3AC6-4351-9020-CD6B28844DFB}">
      <dsp:nvSpPr>
        <dsp:cNvPr id="0" name=""/>
        <dsp:cNvSpPr/>
      </dsp:nvSpPr>
      <dsp:spPr>
        <a:xfrm>
          <a:off x="1818054" y="144032"/>
          <a:ext cx="6026941" cy="6026941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146FF7-F2B5-4829-86AE-D53E850E475C}">
      <dsp:nvSpPr>
        <dsp:cNvPr id="0" name=""/>
        <dsp:cNvSpPr/>
      </dsp:nvSpPr>
      <dsp:spPr>
        <a:xfrm>
          <a:off x="1793066" y="252316"/>
          <a:ext cx="6026941" cy="6026941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007CA1-7FEF-45D2-946F-5CA1E49A6417}">
      <dsp:nvSpPr>
        <dsp:cNvPr id="0" name=""/>
        <dsp:cNvSpPr/>
      </dsp:nvSpPr>
      <dsp:spPr>
        <a:xfrm>
          <a:off x="1693390" y="299930"/>
          <a:ext cx="6026941" cy="6026941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D6E58-4E03-4F9E-9BFE-E3F31A917750}">
      <dsp:nvSpPr>
        <dsp:cNvPr id="0" name=""/>
        <dsp:cNvSpPr/>
      </dsp:nvSpPr>
      <dsp:spPr>
        <a:xfrm>
          <a:off x="1593714" y="252316"/>
          <a:ext cx="6026941" cy="6026941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D9F6C-D585-4B36-BA04-B49E158821DF}">
      <dsp:nvSpPr>
        <dsp:cNvPr id="0" name=""/>
        <dsp:cNvSpPr/>
      </dsp:nvSpPr>
      <dsp:spPr>
        <a:xfrm>
          <a:off x="1568727" y="144032"/>
          <a:ext cx="6026941" cy="6026941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7B8B3-7C62-41D5-8550-713C40B528A7}">
      <dsp:nvSpPr>
        <dsp:cNvPr id="0" name=""/>
        <dsp:cNvSpPr/>
      </dsp:nvSpPr>
      <dsp:spPr>
        <a:xfrm>
          <a:off x="1638113" y="57460"/>
          <a:ext cx="6026941" cy="6026941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57200" indent="540385"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9448" y="189186"/>
            <a:ext cx="9664262" cy="6668813"/>
          </a:xfrm>
        </p:spPr>
        <p:txBody>
          <a:bodyPr>
            <a:normAutofit/>
          </a:bodyPr>
          <a:lstStyle/>
          <a:p>
            <a:pPr algn="l"/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daşarky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gurşawy</a:t>
            </a:r>
            <a:r>
              <a:rPr lang="ru-RU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gurşawy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gurşaw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63591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15310"/>
            <a:ext cx="8596668" cy="6101255"/>
          </a:xfrm>
        </p:spPr>
        <p:txBody>
          <a:bodyPr>
            <a:normAutofit lnSpcReduction="10000"/>
          </a:bodyPr>
          <a:lstStyle/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içerki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gurşawyna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ediş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ulgamynda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jemgyýetçilik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orun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eýeleýärler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mysal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«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goramak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öndürilýän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hyzmatlaryň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hiline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gözegçilik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etmekde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degerli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rol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oýnaýarlar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Ekologiýa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ekologiýa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gözegçilik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subýektler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makrogurşawyň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sebitleýin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ikisine-de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Sebitleýin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derejä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subýektler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näçä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ýapyk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ýerleşmegi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sebitara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bölünişigine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manysynda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gatnaşmaýandygyny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habar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daşarky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sebitleýin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syýasatyny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baryjylar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Bäsdeşler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maddy-çig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mal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pul-karz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giňişlik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tokaýlar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ebitleýin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612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840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4282700"/>
              </p:ext>
            </p:extLst>
          </p:nvPr>
        </p:nvGraphicFramePr>
        <p:xfrm>
          <a:off x="677333" y="473529"/>
          <a:ext cx="9413723" cy="638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438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5931" y="1"/>
            <a:ext cx="8328072" cy="898633"/>
          </a:xfrm>
        </p:spPr>
        <p:txBody>
          <a:bodyPr/>
          <a:lstStyle/>
          <a:p>
            <a:pPr algn="ctr"/>
            <a:r>
              <a:rPr lang="tk-TM" sz="4000" dirty="0" smtClean="0"/>
              <a:t>Ykdysady gurşaw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1793" y="898634"/>
            <a:ext cx="10200290" cy="5707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1794" y="1100088"/>
            <a:ext cx="93016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spcAft>
                <a:spcPts val="0"/>
              </a:spcAft>
              <a:tabLst>
                <a:tab pos="729615" algn="l"/>
              </a:tabLst>
            </a:pPr>
            <a:r>
              <a:rPr lang="cs-CZ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Ykdysady gurşaw</a:t>
            </a:r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kärhananyň işine döwletiň pul-karz we salgyt syýasatynyň, ykdysadyýetdäki hümmetsizlenme ýagdaýlarynyň, gurluş taýdan üýtgetmeleriň üstünden täsir edýär. Ykdysady gurşaw maýa goýum serişdelerine bolan islegi emele getirýär.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işine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Merkezi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bankyň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göterim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möçberiniň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üýtgemeginiň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serişdeleriniň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elýeterliligini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üýtgetmek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intensiw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10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3228" y="0"/>
            <a:ext cx="8280775" cy="882869"/>
          </a:xfrm>
        </p:spPr>
        <p:txBody>
          <a:bodyPr/>
          <a:lstStyle/>
          <a:p>
            <a:pPr algn="ctr"/>
            <a:r>
              <a:rPr lang="tk-TM" sz="4000" dirty="0" smtClean="0"/>
              <a:t>Sosial gurşaw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0979" y="882869"/>
            <a:ext cx="9033642" cy="5833241"/>
          </a:xfrm>
        </p:spPr>
        <p:txBody>
          <a:bodyPr/>
          <a:lstStyle/>
          <a:p>
            <a:pPr indent="540385" algn="just"/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ilat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bildirilýän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islegiň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tölege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ukyplylygynyň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üstünden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elementleri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bilim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medeniýet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dini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däpler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islegiň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gurluşyna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/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bazarynda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islegiň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teklibiň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gatnaşygy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güýjüniň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hünär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Telekeçilik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ukyplary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menejmentiniň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gurşawyň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ýagdaýyna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baglydyr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603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6124"/>
            <a:ext cx="8596668" cy="1072055"/>
          </a:xfrm>
        </p:spPr>
        <p:txBody>
          <a:bodyPr>
            <a:normAutofit/>
          </a:bodyPr>
          <a:lstStyle/>
          <a:p>
            <a:pPr algn="ctr"/>
            <a:r>
              <a:rPr lang="tk-TM" sz="4000" dirty="0" smtClean="0"/>
              <a:t>Tehnologik gurşaw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669" y="930167"/>
            <a:ext cx="8848333" cy="5111196"/>
          </a:xfrm>
        </p:spPr>
        <p:txBody>
          <a:bodyPr>
            <a:normAutofit lnSpcReduction="10000"/>
          </a:bodyPr>
          <a:lstStyle/>
          <a:p>
            <a:pPr indent="540385" algn="just"/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bäsdeşlerinde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peýdalanylýan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tehnologiýalaryň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derejesini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kesgitleýär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hojalygyň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çäklerinde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möhüm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parametrler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häsiýetlendirip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540385" algn="just"/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tehnikany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innowasion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tehnologiýalary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ulanmak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gaznalaryň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öňi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möhleti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moral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könelme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69773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6124"/>
            <a:ext cx="8596668" cy="1198179"/>
          </a:xfrm>
        </p:spPr>
        <p:txBody>
          <a:bodyPr/>
          <a:lstStyle/>
          <a:p>
            <a:pPr algn="ctr"/>
            <a:r>
              <a:rPr lang="tk-TM" dirty="0" smtClean="0"/>
              <a:t>Hukuk gurşawy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30167"/>
            <a:ext cx="8596668" cy="5111196"/>
          </a:xfrm>
        </p:spPr>
        <p:txBody>
          <a:bodyPr>
            <a:normAutofit lnSpcReduction="10000"/>
          </a:bodyPr>
          <a:lstStyle/>
          <a:p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çäklerinde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etmeli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kanunçylyk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„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oýun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kadalaryny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Kanunçylyk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namalarynyň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durnuklylyk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ýetiriliş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kabul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edilişiniň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demokratiýa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kabul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kadalaşdyryjy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namalaryň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hakyky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işewürlik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tejribesine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laýyk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gelşi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gatnaşyklaryna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gatnaşyjylaryň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sowatlylygy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gurşawyny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häsiýetlendirýär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gurşawynyň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görünmeýän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Köplenç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,«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görünmeýän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gurluşlaryň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talap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oýun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kadalary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düýpli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48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72510"/>
            <a:ext cx="8596668" cy="5268853"/>
          </a:xfrm>
        </p:spPr>
        <p:txBody>
          <a:bodyPr>
            <a:normAutofit fontScale="92500" lnSpcReduction="10000"/>
          </a:bodyPr>
          <a:lstStyle/>
          <a:p>
            <a:pPr indent="540385" algn="just"/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düzümi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aşakdakylardan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ybarat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540385" algn="just"/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Daşarky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içerki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ulgamyna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elementleri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döwlet-syýasy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/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içerki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ulgamyna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subýektler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bäsdeşler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syýasatyny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alypbaryjylar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hyzmatdaşlar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765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73422"/>
            <a:ext cx="8596668" cy="1087820"/>
          </a:xfrm>
        </p:spPr>
        <p:txBody>
          <a:bodyPr/>
          <a:lstStyle/>
          <a:p>
            <a:pPr algn="ctr"/>
            <a:r>
              <a:rPr lang="tk-TM" dirty="0" smtClean="0"/>
              <a:t>Döwlet-syýasy gurşaw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82869"/>
            <a:ext cx="8596668" cy="5565228"/>
          </a:xfrm>
        </p:spPr>
        <p:txBody>
          <a:bodyPr>
            <a:normAutofit fontScale="92500"/>
          </a:bodyPr>
          <a:lstStyle/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Döwlet-syýasy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syýasy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çözgütleriň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şertlerine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tertipleşdirýär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döwlet-syýasy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baglylygy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proseslere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ediş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kesgitlenýär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çünki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hökümet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syýasy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maksatlary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gurallaryny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peýdalanmak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durmuşa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subýektler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hökmünde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gurşawynyň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elementleri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görkezilýär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Birinji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nobatda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öndürilen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haýsydyr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zady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tutýandyklary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girdejilerine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ygtyýar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edýändikleri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önümleriň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nomenklaturasyny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syýasatyny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saýlap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alşyna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möçberlerine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maddy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maglumat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harajatlaryň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getirilýän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wagtynda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hökmünde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ilat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goýum-karz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ylmy-barlaglar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konstruktorçylyk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işläp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taýýarlamalar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meşgullanýan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geňeşçi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firmalary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çykyş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03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rmAutofit/>
          </a:bodyPr>
          <a:lstStyle/>
          <a:p>
            <a:pPr indent="540385" algn="just"/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daşyndan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subýektlere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bäsdeşler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bäsleşik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bäsdeşleriň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strategiýalary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strategiýasynyň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bolmagyny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funksional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kiçi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ulgamlarynyň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innowasion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ulgamlar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düzgünleşdirmegini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talap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Hyzmatdaşlar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banklar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kompaniýalary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ylmy-barlag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taslama-konstruktorçylyk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beýlekiler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edýärler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goşulyşan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birleşikleriň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mysal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dikleýin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keseleýin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birleşikleriň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işindäki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gatnaşyklara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edýärler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dikleýin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keseleýin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birleşigine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girmegi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adatça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mümkinçiliklerini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hususan-da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çekmek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mümkinçiligini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giňeldýär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Daşarky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gurşaw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subýektlerine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syýasatyny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baryjylar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salgyt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gulluklary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düzgünleşdiriş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sertifikatlaşdyryş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metrologiýa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beýlekiler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612148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793</Words>
  <Application>Microsoft Office PowerPoint</Application>
  <PresentationFormat>Широкоэкранный</PresentationFormat>
  <Paragraphs>33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Аспект</vt:lpstr>
      <vt:lpstr>   </vt:lpstr>
      <vt:lpstr>Презентация PowerPoint</vt:lpstr>
      <vt:lpstr>Ykdysady gurşaw</vt:lpstr>
      <vt:lpstr>Sosial gurşaw</vt:lpstr>
      <vt:lpstr>Tehnologik gurşaw</vt:lpstr>
      <vt:lpstr>Hukuk gurşawy</vt:lpstr>
      <vt:lpstr>Презентация PowerPoint</vt:lpstr>
      <vt:lpstr>Döwlet-syýasy gurşaw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</dc:title>
  <dc:creator>Lenovo</dc:creator>
  <cp:lastModifiedBy>Dell Inspiron</cp:lastModifiedBy>
  <cp:revision>4</cp:revision>
  <dcterms:created xsi:type="dcterms:W3CDTF">2021-10-03T08:48:09Z</dcterms:created>
  <dcterms:modified xsi:type="dcterms:W3CDTF">2021-10-05T07:22:49Z</dcterms:modified>
</cp:coreProperties>
</file>