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-120" y="-17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2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5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99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1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9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7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9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6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7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1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5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8687" y="621102"/>
            <a:ext cx="10110158" cy="5572664"/>
          </a:xfrm>
        </p:spPr>
        <p:txBody>
          <a:bodyPr/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tk-TM" b="1" dirty="0" smtClean="0"/>
              <a:t>Umumy okuwyň temasy</a:t>
            </a:r>
            <a:r>
              <a:rPr lang="ru-RU" b="1" dirty="0" smtClean="0"/>
              <a:t>: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</a:t>
            </a:r>
            <a:endParaRPr lang="ru-RU" dirty="0"/>
          </a:p>
          <a:p>
            <a:pPr algn="l"/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ösüşi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ösdüremegiň</a:t>
            </a:r>
            <a:r>
              <a:rPr lang="ru-RU" b="1" dirty="0"/>
              <a:t> </a:t>
            </a:r>
            <a:r>
              <a:rPr lang="ru-RU" b="1" dirty="0" err="1"/>
              <a:t>Konsepsiýasy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öňde</a:t>
            </a:r>
            <a:r>
              <a:rPr lang="ru-RU" b="1" dirty="0"/>
              <a:t> </a:t>
            </a:r>
            <a:r>
              <a:rPr lang="ru-RU" b="1" dirty="0" err="1"/>
              <a:t>durýan</a:t>
            </a:r>
            <a:r>
              <a:rPr lang="ru-RU" b="1" dirty="0"/>
              <a:t> </a:t>
            </a:r>
            <a:r>
              <a:rPr lang="ru-RU" b="1" dirty="0" err="1"/>
              <a:t>wezipeler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hakyndaky</a:t>
            </a:r>
            <a:r>
              <a:rPr lang="ru-RU" b="1" dirty="0"/>
              <a:t> </a:t>
            </a:r>
            <a:r>
              <a:rPr lang="ru-RU" b="1" dirty="0" err="1"/>
              <a:t>Kanuny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häsiýetnama</a:t>
            </a:r>
            <a:r>
              <a:rPr lang="ru-RU" b="1" dirty="0"/>
              <a:t>.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guramagyň</a:t>
            </a:r>
            <a:r>
              <a:rPr lang="ru-RU" b="1" dirty="0"/>
              <a:t> </a:t>
            </a:r>
            <a:r>
              <a:rPr lang="ru-RU" b="1" dirty="0" err="1"/>
              <a:t>düzgünleri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Mekdebe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terbiýeçilik</a:t>
            </a:r>
            <a:r>
              <a:rPr lang="ru-RU" b="1" dirty="0"/>
              <a:t>  </a:t>
            </a:r>
            <a:r>
              <a:rPr lang="ru-RU" b="1" dirty="0" err="1"/>
              <a:t>edaralary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,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03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7493"/>
            <a:ext cx="10848278" cy="5329470"/>
          </a:xfrm>
        </p:spPr>
        <p:txBody>
          <a:bodyPr/>
          <a:lstStyle/>
          <a:p>
            <a:pPr marL="0" indent="0">
              <a:buNone/>
            </a:pPr>
            <a:r>
              <a:rPr lang="tk-TM" b="1" dirty="0">
                <a:solidFill>
                  <a:srgbClr val="6600CC"/>
                </a:solidFill>
              </a:rPr>
              <a:t>	</a:t>
            </a:r>
            <a:r>
              <a:rPr lang="ru-RU" b="1" dirty="0" smtClean="0">
                <a:solidFill>
                  <a:srgbClr val="6600CC"/>
                </a:solidFill>
              </a:rPr>
              <a:t>5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>
                <a:solidFill>
                  <a:srgbClr val="6600CC"/>
                </a:solidFill>
              </a:rPr>
              <a:t>Döwlet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tarapyndan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berilýän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hyzmatlarynyň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ähli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görnüşiniň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Türkmenistanyň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her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raýaty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üçin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elýeterli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bolmagy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kimiň</a:t>
            </a:r>
            <a:r>
              <a:rPr lang="ru-RU" b="1" dirty="0"/>
              <a:t> </a:t>
            </a:r>
            <a:r>
              <a:rPr lang="ru-RU" b="1" dirty="0" err="1"/>
              <a:t>islegine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ukybyna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mekdebinde</a:t>
            </a:r>
            <a:r>
              <a:rPr lang="ru-RU" b="1" dirty="0"/>
              <a:t> </a:t>
            </a:r>
            <a:r>
              <a:rPr lang="ru-RU" b="1" dirty="0" err="1"/>
              <a:t>okap</a:t>
            </a:r>
            <a:r>
              <a:rPr lang="ru-RU" b="1" dirty="0"/>
              <a:t> </a:t>
            </a:r>
            <a:r>
              <a:rPr lang="ru-RU" b="1" dirty="0" err="1"/>
              <a:t>ylym-bilim</a:t>
            </a:r>
            <a:r>
              <a:rPr lang="ru-RU" b="1" dirty="0"/>
              <a:t> </a:t>
            </a:r>
            <a:r>
              <a:rPr lang="ru-RU" b="1" dirty="0" err="1"/>
              <a:t>almaga</a:t>
            </a:r>
            <a:r>
              <a:rPr lang="ru-RU" b="1" dirty="0"/>
              <a:t>, </a:t>
            </a:r>
            <a:r>
              <a:rPr lang="ru-RU" b="1" dirty="0" err="1"/>
              <a:t>kesp-kär</a:t>
            </a:r>
            <a:r>
              <a:rPr lang="ru-RU" b="1" dirty="0"/>
              <a:t> </a:t>
            </a:r>
            <a:r>
              <a:rPr lang="ru-RU" b="1" dirty="0" err="1"/>
              <a:t>öwrenmäge</a:t>
            </a:r>
            <a:r>
              <a:rPr lang="ru-RU" b="1" dirty="0"/>
              <a:t> </a:t>
            </a:r>
            <a:r>
              <a:rPr lang="ru-RU" b="1" dirty="0" err="1"/>
              <a:t>deň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mümkinçiligini</a:t>
            </a:r>
            <a:r>
              <a:rPr lang="ru-RU" b="1" dirty="0"/>
              <a:t> </a:t>
            </a:r>
            <a:r>
              <a:rPr lang="ru-RU" b="1" dirty="0" err="1"/>
              <a:t>kepillendirýär</a:t>
            </a:r>
            <a:r>
              <a:rPr lang="ru-RU" b="1" dirty="0" smtClean="0"/>
              <a:t>.</a:t>
            </a:r>
            <a:r>
              <a:rPr lang="ru-RU" b="1" dirty="0"/>
              <a:t> 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>
                <a:solidFill>
                  <a:srgbClr val="6600CC"/>
                </a:solidFill>
              </a:rPr>
              <a:t>6. </a:t>
            </a:r>
            <a:r>
              <a:rPr lang="en-US" b="1" dirty="0">
                <a:solidFill>
                  <a:srgbClr val="6600CC"/>
                </a:solidFill>
              </a:rPr>
              <a:t>Her </a:t>
            </a:r>
            <a:r>
              <a:rPr lang="ru-RU" b="1" dirty="0" err="1">
                <a:solidFill>
                  <a:srgbClr val="6600CC"/>
                </a:solidFill>
              </a:rPr>
              <a:t>bir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raýat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üçin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umumy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orta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hökmanylygy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döwlet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edaralarynda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mugtlugy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okuwçylardyr</a:t>
            </a:r>
            <a:r>
              <a:rPr lang="ru-RU" b="1" dirty="0"/>
              <a:t> </a:t>
            </a:r>
            <a:r>
              <a:rPr lang="ru-RU" b="1" dirty="0" err="1"/>
              <a:t>talyplaryň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tölegsiz</a:t>
            </a:r>
            <a:r>
              <a:rPr lang="ru-RU" b="1" dirty="0"/>
              <a:t> </a:t>
            </a:r>
            <a:r>
              <a:rPr lang="ru-RU" b="1" dirty="0" err="1"/>
              <a:t>mugt</a:t>
            </a:r>
            <a:r>
              <a:rPr lang="ru-RU" b="1" dirty="0"/>
              <a:t> </a:t>
            </a:r>
            <a:r>
              <a:rPr lang="ru-RU" b="1" dirty="0" err="1"/>
              <a:t>okadylyp</a:t>
            </a:r>
            <a:r>
              <a:rPr lang="ru-RU" b="1" dirty="0"/>
              <a:t>, </a:t>
            </a:r>
            <a:r>
              <a:rPr lang="ru-RU" b="1" dirty="0" err="1"/>
              <a:t>terbiýelenmegini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ýeňilliklerden</a:t>
            </a:r>
            <a:r>
              <a:rPr lang="ru-RU" b="1" dirty="0"/>
              <a:t> (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mekdebine</a:t>
            </a:r>
            <a:r>
              <a:rPr lang="ru-RU" b="1" dirty="0"/>
              <a:t> </a:t>
            </a:r>
            <a:r>
              <a:rPr lang="ru-RU" b="1" dirty="0" err="1"/>
              <a:t>mugt</a:t>
            </a:r>
            <a:r>
              <a:rPr lang="ru-RU" b="1" dirty="0"/>
              <a:t> </a:t>
            </a:r>
            <a:r>
              <a:rPr lang="ru-RU" b="1" dirty="0" err="1"/>
              <a:t>gatnadylmak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kitaplaryndan</a:t>
            </a:r>
            <a:r>
              <a:rPr lang="ru-RU" b="1" dirty="0"/>
              <a:t>, </a:t>
            </a:r>
            <a:r>
              <a:rPr lang="ru-RU" b="1" dirty="0" err="1"/>
              <a:t>gaýry</a:t>
            </a:r>
            <a:r>
              <a:rPr lang="ru-RU" b="1" dirty="0"/>
              <a:t> </a:t>
            </a:r>
            <a:r>
              <a:rPr lang="ru-RU" b="1" dirty="0" err="1"/>
              <a:t>mümkinçiliklerden</a:t>
            </a:r>
            <a:r>
              <a:rPr lang="ru-RU" b="1" dirty="0"/>
              <a:t>) </a:t>
            </a:r>
            <a:r>
              <a:rPr lang="ru-RU" b="1" dirty="0" err="1"/>
              <a:t>peýdalanmagyny</a:t>
            </a:r>
            <a:r>
              <a:rPr lang="ru-RU" b="1" dirty="0"/>
              <a:t> </a:t>
            </a:r>
            <a:r>
              <a:rPr lang="ru-RU" b="1" dirty="0" err="1"/>
              <a:t>kepillendirýär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89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0403" y="423550"/>
            <a:ext cx="10515600" cy="5781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6600CC"/>
                </a:solidFill>
              </a:rPr>
              <a:t>	</a:t>
            </a:r>
            <a:r>
              <a:rPr lang="ru-RU" b="1" dirty="0" smtClean="0">
                <a:solidFill>
                  <a:srgbClr val="6600CC"/>
                </a:solidFill>
              </a:rPr>
              <a:t>7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>
                <a:solidFill>
                  <a:srgbClr val="6600CC"/>
                </a:solidFill>
              </a:rPr>
              <a:t>Bilimiň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üznüksizligi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basgançaklarynyň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biri-biri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baglanyşykly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yzygiderliligi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ýörelge</a:t>
            </a:r>
            <a:r>
              <a:rPr lang="ru-RU" b="1" dirty="0"/>
              <a:t> 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Kanunynda</a:t>
            </a:r>
            <a:r>
              <a:rPr lang="ru-RU" b="1" dirty="0"/>
              <a:t> </a:t>
            </a:r>
            <a:r>
              <a:rPr lang="ru-RU" b="1" dirty="0" err="1"/>
              <a:t>görkezilen</a:t>
            </a:r>
            <a:r>
              <a:rPr lang="ru-RU" b="1" dirty="0"/>
              <a:t>: </a:t>
            </a:r>
            <a:r>
              <a:rPr lang="ru-RU" b="1" dirty="0" err="1"/>
              <a:t>mekdebe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umu­my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başlangyç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okuwdan</a:t>
            </a:r>
            <a:r>
              <a:rPr lang="ru-RU" b="1" dirty="0"/>
              <a:t> </a:t>
            </a:r>
            <a:r>
              <a:rPr lang="ru-RU" b="1" dirty="0" err="1"/>
              <a:t>soňky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bilimi</a:t>
            </a:r>
            <a:r>
              <a:rPr lang="ru-RU" b="1" dirty="0"/>
              <a:t> </a:t>
            </a:r>
            <a:r>
              <a:rPr lang="ru-RU" b="1" dirty="0" err="1"/>
              <a:t>basgançaklarynyň</a:t>
            </a:r>
            <a:r>
              <a:rPr lang="ru-RU" b="1" dirty="0"/>
              <a:t> </a:t>
            </a:r>
            <a:r>
              <a:rPr lang="ru-RU" b="1" dirty="0" err="1"/>
              <a:t>üznüksizlikde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biri-biri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yzygiderlilikde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aşyrylmalydygyny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6600CC"/>
                </a:solidFill>
              </a:rPr>
              <a:t>	8. </a:t>
            </a:r>
            <a:r>
              <a:rPr lang="ru-RU" b="1" dirty="0" err="1">
                <a:solidFill>
                  <a:srgbClr val="6600CC"/>
                </a:solidFill>
              </a:rPr>
              <a:t>Okatmagyň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edaralarynyň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kysymlary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görnüşleri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eýeçilik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görnüşleri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boýunça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köpdürlüligi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Türkmenistanda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köpdürli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eýeçiligiň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gömüşinde</a:t>
            </a:r>
            <a:r>
              <a:rPr lang="ru-RU" b="1" dirty="0"/>
              <a:t> </a:t>
            </a:r>
            <a:r>
              <a:rPr lang="ru-RU" b="1" dirty="0" err="1"/>
              <a:t>bolýandygyny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Eýeçiligiň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Kanunynda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,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gaýry</a:t>
            </a:r>
            <a:r>
              <a:rPr lang="ru-RU" b="1" dirty="0"/>
              <a:t> </a:t>
            </a:r>
            <a:r>
              <a:rPr lang="ru-RU" b="1" dirty="0" err="1"/>
              <a:t>görnüşlerde</a:t>
            </a:r>
            <a:r>
              <a:rPr lang="ru-RU" b="1" dirty="0"/>
              <a:t> </a:t>
            </a:r>
            <a:r>
              <a:rPr lang="ru-RU" b="1" dirty="0" err="1"/>
              <a:t>bolýandygy</a:t>
            </a:r>
            <a:r>
              <a:rPr lang="ru-RU" b="1" dirty="0"/>
              <a:t> </a:t>
            </a:r>
            <a:r>
              <a:rPr lang="ru-RU" b="1" dirty="0" err="1"/>
              <a:t>bellenilendir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860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4973"/>
            <a:ext cx="10727724" cy="5311990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6600CC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6600CC"/>
                </a:solidFill>
              </a:rPr>
              <a:t>	9.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ulgamynyň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ylym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önümçilik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utgaşmagy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hem-de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beýleki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ýurtlaryň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ulgamlary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özara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baglanyşygy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nesle</a:t>
            </a:r>
            <a:r>
              <a:rPr lang="ru-RU" b="1" dirty="0"/>
              <a:t> </a:t>
            </a:r>
            <a:r>
              <a:rPr lang="ru-RU" b="1" dirty="0" err="1"/>
              <a:t>Garaşsyz</a:t>
            </a:r>
            <a:r>
              <a:rPr lang="ru-RU" b="1" dirty="0"/>
              <a:t> </a:t>
            </a:r>
            <a:r>
              <a:rPr lang="ru-RU" b="1" dirty="0" err="1"/>
              <a:t>Diýarymyzyň</a:t>
            </a:r>
            <a:r>
              <a:rPr lang="ru-RU" b="1" dirty="0"/>
              <a:t> </a:t>
            </a:r>
            <a:r>
              <a:rPr lang="ru-RU" b="1" dirty="0" err="1"/>
              <a:t>ýöredýän</a:t>
            </a:r>
            <a:r>
              <a:rPr lang="ru-RU" b="1" dirty="0"/>
              <a:t> </a:t>
            </a:r>
            <a:r>
              <a:rPr lang="ru-RU" b="1" dirty="0" err="1"/>
              <a:t>içeri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daşary</a:t>
            </a:r>
            <a:r>
              <a:rPr lang="ru-RU" b="1" dirty="0"/>
              <a:t> </a:t>
            </a:r>
            <a:r>
              <a:rPr lang="ru-RU" b="1" dirty="0" err="1"/>
              <a:t>syýasatyny</a:t>
            </a:r>
            <a:r>
              <a:rPr lang="ru-RU" b="1" dirty="0"/>
              <a:t> </a:t>
            </a:r>
            <a:r>
              <a:rPr lang="ru-RU" b="1" dirty="0" err="1"/>
              <a:t>dogry</a:t>
            </a:r>
            <a:r>
              <a:rPr lang="ru-RU" b="1" dirty="0"/>
              <a:t>,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esaslarda</a:t>
            </a:r>
            <a:r>
              <a:rPr lang="ru-RU" b="1" dirty="0"/>
              <a:t> </a:t>
            </a:r>
            <a:r>
              <a:rPr lang="ru-RU" b="1" dirty="0" err="1"/>
              <a:t>düşündirmegi</a:t>
            </a:r>
            <a:r>
              <a:rPr lang="ru-RU" b="1" dirty="0"/>
              <a:t>, </a:t>
            </a:r>
            <a:r>
              <a:rPr lang="ru-RU" b="1" dirty="0" err="1"/>
              <a:t>olarda</a:t>
            </a:r>
            <a:r>
              <a:rPr lang="ru-RU" b="1" dirty="0"/>
              <a:t> </a:t>
            </a:r>
            <a:r>
              <a:rPr lang="ru-RU" b="1" dirty="0" err="1"/>
              <a:t>durnukly</a:t>
            </a:r>
            <a:r>
              <a:rPr lang="ru-RU" b="1" dirty="0"/>
              <a:t> </a:t>
            </a:r>
            <a:r>
              <a:rPr lang="ru-RU" b="1" dirty="0" err="1"/>
              <a:t>ynam</a:t>
            </a:r>
            <a:r>
              <a:rPr lang="ru-RU" b="1" dirty="0"/>
              <a:t> </a:t>
            </a:r>
            <a:r>
              <a:rPr lang="ru-RU" b="1" dirty="0" err="1"/>
              <a:t>döretmegi</a:t>
            </a:r>
            <a:r>
              <a:rPr lang="ru-RU" b="1" dirty="0"/>
              <a:t>,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mazmunyny</a:t>
            </a:r>
            <a:r>
              <a:rPr lang="ru-RU" b="1" dirty="0"/>
              <a:t> </a:t>
            </a:r>
            <a:r>
              <a:rPr lang="ru-RU" b="1" dirty="0" err="1"/>
              <a:t>ynandyryjy</a:t>
            </a:r>
            <a:r>
              <a:rPr lang="ru-RU" b="1" dirty="0"/>
              <a:t> </a:t>
            </a:r>
            <a:r>
              <a:rPr lang="ru-RU" b="1" dirty="0" err="1"/>
              <a:t>deliller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dogruçyl</a:t>
            </a:r>
            <a:r>
              <a:rPr lang="ru-RU" b="1" dirty="0"/>
              <a:t> </a:t>
            </a:r>
            <a:r>
              <a:rPr lang="ru-RU" b="1" dirty="0" err="1"/>
              <a:t>düşündirmegi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tehnologiýalaryň</a:t>
            </a:r>
            <a:r>
              <a:rPr lang="ru-RU" b="1" dirty="0"/>
              <a:t> </a:t>
            </a:r>
            <a:r>
              <a:rPr lang="ru-RU" b="1" dirty="0" err="1"/>
              <a:t>ornaşdyrylmagy</a:t>
            </a:r>
            <a:r>
              <a:rPr lang="ru-RU" b="1" dirty="0"/>
              <a:t>, </a:t>
            </a:r>
            <a:r>
              <a:rPr lang="ru-RU" b="1" dirty="0" err="1"/>
              <a:t>daşary</a:t>
            </a:r>
            <a:r>
              <a:rPr lang="ru-RU" b="1" dirty="0"/>
              <a:t> </a:t>
            </a:r>
            <a:r>
              <a:rPr lang="ru-RU" b="1" dirty="0" err="1"/>
              <a:t>ýurtlaryň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</a:t>
            </a:r>
            <a:r>
              <a:rPr lang="ru-RU" b="1" dirty="0"/>
              <a:t>, </a:t>
            </a:r>
            <a:r>
              <a:rPr lang="ru-RU" b="1" dirty="0" err="1"/>
              <a:t>mugallymlary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talyplary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aragatnaşygyň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goýlup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geçirilýän</a:t>
            </a:r>
            <a:r>
              <a:rPr lang="ru-RU" b="1" dirty="0"/>
              <a:t> </a:t>
            </a:r>
            <a:r>
              <a:rPr lang="ru-RU" b="1" dirty="0" err="1"/>
              <a:t>çäreleriň</a:t>
            </a:r>
            <a:r>
              <a:rPr lang="ru-RU" b="1" dirty="0"/>
              <a:t> </a:t>
            </a:r>
            <a:r>
              <a:rPr lang="ru-RU" b="1" dirty="0" err="1"/>
              <a:t>geriminiň</a:t>
            </a:r>
            <a:r>
              <a:rPr lang="ru-RU" b="1" dirty="0"/>
              <a:t> </a:t>
            </a:r>
            <a:r>
              <a:rPr lang="ru-RU" b="1" dirty="0" err="1"/>
              <a:t>giňemegi</a:t>
            </a:r>
            <a:r>
              <a:rPr lang="ru-RU" b="1" dirty="0"/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ýeten</a:t>
            </a:r>
            <a:r>
              <a:rPr lang="ru-RU" b="1" dirty="0"/>
              <a:t> </a:t>
            </a:r>
            <a:r>
              <a:rPr lang="ru-RU" b="1" dirty="0" err="1"/>
              <a:t>menzillerini</a:t>
            </a:r>
            <a:r>
              <a:rPr lang="ru-RU" b="1" dirty="0"/>
              <a:t> </a:t>
            </a:r>
            <a:r>
              <a:rPr lang="ru-RU" b="1" dirty="0" err="1"/>
              <a:t>häsiýetlendirýär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685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7838"/>
            <a:ext cx="10515600" cy="5559125"/>
          </a:xfrm>
        </p:spPr>
        <p:txBody>
          <a:bodyPr/>
          <a:lstStyle/>
          <a:p>
            <a:pPr marL="457200" lvl="1" indent="0">
              <a:buNone/>
            </a:pPr>
            <a:endParaRPr lang="ru-RU" b="1" dirty="0" smtClean="0">
              <a:solidFill>
                <a:srgbClr val="6600CC"/>
              </a:solidFill>
            </a:endParaRPr>
          </a:p>
          <a:p>
            <a:pPr marL="457200" lvl="1" indent="0">
              <a:buNone/>
            </a:pPr>
            <a:r>
              <a:rPr lang="ru-RU" b="1" dirty="0" smtClean="0">
                <a:solidFill>
                  <a:srgbClr val="6600CC"/>
                </a:solidFill>
              </a:rPr>
              <a:t>10.Döwlet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ulgamynyň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dünýewi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häsiýetdeligi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dini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guramalardan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aýrylygy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berýän</a:t>
            </a:r>
            <a:r>
              <a:rPr lang="ru-RU" b="1" dirty="0"/>
              <a:t> </a:t>
            </a:r>
            <a:r>
              <a:rPr lang="ru-RU" b="1" dirty="0" err="1"/>
              <a:t>edaralarynda</a:t>
            </a:r>
            <a:r>
              <a:rPr lang="ru-RU" b="1" dirty="0"/>
              <a:t> </a:t>
            </a:r>
            <a:r>
              <a:rPr lang="ru-RU" b="1" dirty="0" err="1"/>
              <a:t>hakyky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maglumatlary</a:t>
            </a:r>
            <a:r>
              <a:rPr lang="ru-RU" b="1" dirty="0"/>
              <a:t> </a:t>
            </a:r>
            <a:r>
              <a:rPr lang="ru-RU" b="1" dirty="0" err="1"/>
              <a:t>öwretmegi</a:t>
            </a:r>
            <a:r>
              <a:rPr lang="ru-RU" b="1" dirty="0"/>
              <a:t>, </a:t>
            </a:r>
            <a:r>
              <a:rPr lang="ru-RU" b="1" dirty="0" err="1"/>
              <a:t>bilimi</a:t>
            </a:r>
            <a:r>
              <a:rPr lang="ru-RU" b="1" dirty="0"/>
              <a:t> </a:t>
            </a:r>
            <a:r>
              <a:rPr lang="ru-RU" b="1" dirty="0" err="1"/>
              <a:t>demokratik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ynsanperwerlik</a:t>
            </a:r>
            <a:r>
              <a:rPr lang="ru-RU" b="1" dirty="0"/>
              <a:t> </a:t>
            </a:r>
            <a:r>
              <a:rPr lang="ru-RU" b="1" dirty="0" err="1"/>
              <a:t>esaslarda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goýmagy</a:t>
            </a:r>
            <a:r>
              <a:rPr lang="ru-RU" b="1" dirty="0"/>
              <a:t>,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dini</a:t>
            </a:r>
            <a:r>
              <a:rPr lang="ru-RU" b="1" dirty="0"/>
              <a:t> </a:t>
            </a:r>
            <a:r>
              <a:rPr lang="ru-RU" b="1" dirty="0" err="1"/>
              <a:t>guramalara</a:t>
            </a:r>
            <a:r>
              <a:rPr lang="ru-RU" b="1" dirty="0"/>
              <a:t>,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dini</a:t>
            </a:r>
            <a:r>
              <a:rPr lang="ru-RU" b="1" dirty="0"/>
              <a:t> </a:t>
            </a:r>
            <a:r>
              <a:rPr lang="ru-RU" b="1" dirty="0" err="1"/>
              <a:t>edaralardyr</a:t>
            </a:r>
            <a:r>
              <a:rPr lang="ru-RU" b="1" dirty="0"/>
              <a:t> </a:t>
            </a:r>
            <a:r>
              <a:rPr lang="ru-RU" b="1" dirty="0" err="1"/>
              <a:t>din</a:t>
            </a:r>
            <a:r>
              <a:rPr lang="ru-RU" b="1" dirty="0"/>
              <a:t> </a:t>
            </a:r>
            <a:r>
              <a:rPr lang="ru-RU" b="1" dirty="0" err="1"/>
              <a:t>wekilleriniň</a:t>
            </a:r>
            <a:r>
              <a:rPr lang="ru-RU" b="1" dirty="0"/>
              <a:t> </a:t>
            </a:r>
            <a:r>
              <a:rPr lang="ru-RU" b="1" dirty="0" err="1"/>
              <a:t>dünýewi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mekdeplerine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hili</a:t>
            </a:r>
            <a:r>
              <a:rPr lang="ru-RU" b="1" dirty="0"/>
              <a:t> </a:t>
            </a:r>
            <a:r>
              <a:rPr lang="ru-RU" b="1" dirty="0" err="1"/>
              <a:t>zor</a:t>
            </a:r>
            <a:r>
              <a:rPr lang="ru-RU" b="1" dirty="0"/>
              <a:t> </a:t>
            </a:r>
            <a:r>
              <a:rPr lang="ru-RU" b="1" dirty="0" err="1"/>
              <a:t>salmazlygynda</a:t>
            </a:r>
            <a:r>
              <a:rPr lang="ru-RU" b="1" dirty="0"/>
              <a:t>, </a:t>
            </a:r>
            <a:r>
              <a:rPr lang="ru-RU" b="1" dirty="0" err="1"/>
              <a:t>biri-birleri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arkalaşyklykda</a:t>
            </a:r>
            <a:r>
              <a:rPr lang="ru-RU" b="1" dirty="0"/>
              <a:t>,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rowaçlanmagynyň</a:t>
            </a:r>
            <a:r>
              <a:rPr lang="ru-RU" b="1" dirty="0"/>
              <a:t> </a:t>
            </a:r>
            <a:r>
              <a:rPr lang="ru-RU" b="1" dirty="0" err="1"/>
              <a:t>hatyrasyna</a:t>
            </a:r>
            <a:r>
              <a:rPr lang="ru-RU" b="1" dirty="0"/>
              <a:t> </a:t>
            </a:r>
            <a:r>
              <a:rPr lang="ru-RU" b="1" dirty="0" err="1"/>
              <a:t>bilelikde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etmegi</a:t>
            </a:r>
            <a:r>
              <a:rPr lang="ru-RU" b="1" dirty="0"/>
              <a:t> </a:t>
            </a:r>
            <a:r>
              <a:rPr lang="ru-RU" b="1" dirty="0" err="1"/>
              <a:t>ündeýändigini</a:t>
            </a:r>
            <a:r>
              <a:rPr lang="ru-RU" b="1" dirty="0"/>
              <a:t> </a:t>
            </a:r>
            <a:r>
              <a:rPr lang="ru-RU" b="1" dirty="0" err="1"/>
              <a:t>häsiýetlendirýär</a:t>
            </a:r>
            <a:r>
              <a:rPr lang="ru-RU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0967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0832"/>
            <a:ext cx="10515600" cy="53861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err="1" smtClean="0">
                <a:solidFill>
                  <a:srgbClr val="002060"/>
                </a:solidFill>
              </a:rPr>
              <a:t>Bilimiň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demokratiýalaşdyrylmagy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/>
              <a:t>birmeňzeşlikden</a:t>
            </a:r>
            <a:r>
              <a:rPr lang="ru-RU" b="1" dirty="0"/>
              <a:t> </a:t>
            </a:r>
            <a:r>
              <a:rPr lang="ru-RU" b="1" dirty="0" err="1"/>
              <a:t>gaça</a:t>
            </a:r>
            <a:r>
              <a:rPr lang="ru-RU" b="1" dirty="0"/>
              <a:t> </a:t>
            </a:r>
            <a:r>
              <a:rPr lang="ru-RU" b="1" dirty="0" err="1"/>
              <a:t>durmagy</a:t>
            </a:r>
            <a:r>
              <a:rPr lang="ru-RU" b="1" dirty="0"/>
              <a:t>,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syýasatynda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ýörelgäni</a:t>
            </a:r>
            <a:r>
              <a:rPr lang="ru-RU" b="1" dirty="0"/>
              <a:t> </a:t>
            </a:r>
            <a:r>
              <a:rPr lang="ru-RU" b="1" dirty="0" err="1"/>
              <a:t>diýdimzorluk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ornaşdyrmakdan</a:t>
            </a:r>
            <a:r>
              <a:rPr lang="ru-RU" b="1" dirty="0"/>
              <a:t> </a:t>
            </a:r>
            <a:r>
              <a:rPr lang="ru-RU" b="1" dirty="0" err="1"/>
              <a:t>el</a:t>
            </a:r>
            <a:r>
              <a:rPr lang="ru-RU" b="1" dirty="0"/>
              <a:t> </a:t>
            </a:r>
            <a:r>
              <a:rPr lang="ru-RU" b="1" dirty="0" err="1"/>
              <a:t>çekmegi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tipde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meýilnamalarynyň</a:t>
            </a:r>
            <a:r>
              <a:rPr lang="ru-RU" b="1" dirty="0"/>
              <a:t>, </a:t>
            </a:r>
            <a:r>
              <a:rPr lang="ru-RU" b="1" dirty="0" err="1"/>
              <a:t>maksatnamalarynyň</a:t>
            </a:r>
            <a:r>
              <a:rPr lang="ru-RU" b="1" dirty="0"/>
              <a:t>, </a:t>
            </a:r>
            <a:r>
              <a:rPr lang="ru-RU" b="1" dirty="0" err="1"/>
              <a:t>kitaplarynyň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mazmunda</a:t>
            </a:r>
            <a:r>
              <a:rPr lang="ru-RU" b="1" dirty="0"/>
              <a:t>,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bolmagy</a:t>
            </a:r>
            <a:r>
              <a:rPr lang="ru-RU" b="1" dirty="0"/>
              <a:t>,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işleriniň</a:t>
            </a:r>
            <a:r>
              <a:rPr lang="ru-RU" b="1" dirty="0"/>
              <a:t> </a:t>
            </a:r>
            <a:r>
              <a:rPr lang="ru-RU" b="1" dirty="0" err="1"/>
              <a:t>formalarydyr</a:t>
            </a:r>
            <a:r>
              <a:rPr lang="ru-RU" b="1" dirty="0"/>
              <a:t> </a:t>
            </a:r>
            <a:r>
              <a:rPr lang="ru-RU" b="1" dirty="0" err="1"/>
              <a:t>usullarynyň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dürlüligi</a:t>
            </a:r>
            <a:r>
              <a:rPr lang="ru-RU" b="1" dirty="0"/>
              <a:t>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mysalydyr</a:t>
            </a:r>
            <a:r>
              <a:rPr lang="ru-RU" b="1" dirty="0"/>
              <a:t>.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demokratiýalaşdyrylmagy</a:t>
            </a:r>
            <a:r>
              <a:rPr lang="ru-RU" b="1" dirty="0"/>
              <a:t>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islän</a:t>
            </a:r>
            <a:r>
              <a:rPr lang="ru-RU" b="1" dirty="0"/>
              <a:t> </a:t>
            </a:r>
            <a:r>
              <a:rPr lang="ru-RU" b="1" dirty="0" err="1"/>
              <a:t>mekdeplerinde</a:t>
            </a:r>
            <a:r>
              <a:rPr lang="ru-RU" b="1" dirty="0"/>
              <a:t> </a:t>
            </a:r>
            <a:r>
              <a:rPr lang="ru-RU" b="1" dirty="0" err="1"/>
              <a:t>okamak</a:t>
            </a:r>
            <a:r>
              <a:rPr lang="ru-RU" b="1" dirty="0"/>
              <a:t> </a:t>
            </a:r>
            <a:r>
              <a:rPr lang="ru-RU" b="1" dirty="0" err="1"/>
              <a:t>hukugyny</a:t>
            </a:r>
            <a:r>
              <a:rPr lang="ru-RU" b="1" dirty="0"/>
              <a:t>, </a:t>
            </a:r>
            <a:r>
              <a:rPr lang="ru-RU" b="1" dirty="0" err="1"/>
              <a:t>mugallym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arasynda</a:t>
            </a:r>
            <a:r>
              <a:rPr lang="ru-RU" b="1" dirty="0"/>
              <a:t> </a:t>
            </a:r>
            <a:r>
              <a:rPr lang="ru-RU" b="1" dirty="0" err="1"/>
              <a:t>erkin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hoşniýetli</a:t>
            </a:r>
            <a:r>
              <a:rPr lang="ru-RU" b="1" dirty="0"/>
              <a:t> </a:t>
            </a:r>
            <a:r>
              <a:rPr lang="ru-RU" b="1" dirty="0" err="1"/>
              <a:t>aragatnaşygyň</a:t>
            </a:r>
            <a:r>
              <a:rPr lang="ru-RU" b="1" dirty="0"/>
              <a:t>,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ynamyň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sarpanyň</a:t>
            </a:r>
            <a:r>
              <a:rPr lang="ru-RU" b="1" dirty="0"/>
              <a:t> </a:t>
            </a:r>
            <a:r>
              <a:rPr lang="ru-RU" b="1" dirty="0" err="1"/>
              <a:t>bolmagyny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ýörelgä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mekdebi</a:t>
            </a:r>
            <a:r>
              <a:rPr lang="ru-RU" b="1" dirty="0"/>
              <a:t> </a:t>
            </a:r>
            <a:r>
              <a:rPr lang="ru-RU" b="1" dirty="0" err="1"/>
              <a:t>dolandyrmagyň</a:t>
            </a:r>
            <a:r>
              <a:rPr lang="ru-RU" b="1" dirty="0"/>
              <a:t> </a:t>
            </a:r>
            <a:r>
              <a:rPr lang="ru-RU" b="1" dirty="0" err="1"/>
              <a:t>işine</a:t>
            </a:r>
            <a:r>
              <a:rPr lang="ru-RU" b="1" dirty="0"/>
              <a:t> </a:t>
            </a:r>
            <a:r>
              <a:rPr lang="ru-RU" b="1" dirty="0" err="1"/>
              <a:t>aýanlyk</a:t>
            </a:r>
            <a:r>
              <a:rPr lang="ru-RU" b="1" dirty="0"/>
              <a:t>,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meseläni</a:t>
            </a:r>
            <a:r>
              <a:rPr lang="ru-RU" b="1" dirty="0"/>
              <a:t> </a:t>
            </a:r>
            <a:r>
              <a:rPr lang="ru-RU" b="1" dirty="0" err="1"/>
              <a:t>köpçülik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geňeşip</a:t>
            </a:r>
            <a:r>
              <a:rPr lang="ru-RU" b="1" dirty="0"/>
              <a:t> </a:t>
            </a:r>
            <a:r>
              <a:rPr lang="ru-RU" b="1" dirty="0" err="1"/>
              <a:t>çözmeklik</a:t>
            </a:r>
            <a:r>
              <a:rPr lang="ru-RU" b="1" dirty="0"/>
              <a:t>, </a:t>
            </a:r>
            <a:r>
              <a:rPr lang="ru-RU" b="1" dirty="0" err="1"/>
              <a:t>yzygider</a:t>
            </a:r>
            <a:r>
              <a:rPr lang="ru-RU" b="1" dirty="0"/>
              <a:t> </a:t>
            </a:r>
            <a:r>
              <a:rPr lang="ru-RU" b="1" dirty="0" err="1"/>
              <a:t>hasabat</a:t>
            </a:r>
            <a:r>
              <a:rPr lang="ru-RU" b="1" dirty="0"/>
              <a:t> </a:t>
            </a:r>
            <a:r>
              <a:rPr lang="ru-RU" b="1" dirty="0" err="1"/>
              <a:t>berip</a:t>
            </a:r>
            <a:r>
              <a:rPr lang="ru-RU" b="1" dirty="0"/>
              <a:t> </a:t>
            </a:r>
            <a:r>
              <a:rPr lang="ru-RU" b="1" dirty="0" err="1"/>
              <a:t>durmaklyk</a:t>
            </a:r>
            <a:r>
              <a:rPr lang="ru-RU" b="1" dirty="0"/>
              <a:t> </a:t>
            </a:r>
            <a:r>
              <a:rPr lang="ru-RU" b="1" dirty="0" err="1"/>
              <a:t>girizildi</a:t>
            </a:r>
            <a:r>
              <a:rPr lang="ru-RU" b="1" dirty="0"/>
              <a:t>, </a:t>
            </a:r>
            <a:r>
              <a:rPr lang="ru-RU" b="1" dirty="0" err="1"/>
              <a:t>ata-eneleri</a:t>
            </a:r>
            <a:r>
              <a:rPr lang="ru-RU" b="1" dirty="0"/>
              <a:t>, </a:t>
            </a:r>
            <a:r>
              <a:rPr lang="ru-RU" b="1" dirty="0" err="1"/>
              <a:t>önümçilik</a:t>
            </a:r>
            <a:r>
              <a:rPr lang="ru-RU" b="1" dirty="0"/>
              <a:t> </a:t>
            </a:r>
            <a:r>
              <a:rPr lang="ru-RU" b="1" dirty="0" err="1"/>
              <a:t>guramalardyr</a:t>
            </a:r>
            <a:r>
              <a:rPr lang="ru-RU" b="1" dirty="0"/>
              <a:t> </a:t>
            </a:r>
            <a:r>
              <a:rPr lang="ru-RU" b="1" dirty="0" err="1"/>
              <a:t>ýerli</a:t>
            </a:r>
            <a:r>
              <a:rPr lang="ru-RU" b="1" dirty="0"/>
              <a:t> </a:t>
            </a:r>
            <a:r>
              <a:rPr lang="ru-RU" b="1" dirty="0" err="1"/>
              <a:t>häkimlikleriň</a:t>
            </a:r>
            <a:r>
              <a:rPr lang="ru-RU" b="1" dirty="0"/>
              <a:t> </a:t>
            </a:r>
            <a:r>
              <a:rPr lang="ru-RU" b="1" dirty="0" err="1"/>
              <a:t>wekillerini</a:t>
            </a:r>
            <a:r>
              <a:rPr lang="ru-RU" b="1" dirty="0"/>
              <a:t>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durmuşyna</a:t>
            </a:r>
            <a:r>
              <a:rPr lang="ru-RU" b="1" dirty="0"/>
              <a:t> </a:t>
            </a:r>
            <a:r>
              <a:rPr lang="ru-RU" b="1" dirty="0" err="1"/>
              <a:t>gatnaşdyrmagyň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ornaşdyrylandygyny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512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6629"/>
            <a:ext cx="10515600" cy="5030334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	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 smtClean="0">
                <a:solidFill>
                  <a:srgbClr val="002060"/>
                </a:solidFill>
              </a:rPr>
              <a:t>Bilimiň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ýnsanperwer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esaslarda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guralmagy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bilimiň</a:t>
            </a:r>
            <a:r>
              <a:rPr lang="ru-RU" b="1" dirty="0"/>
              <a:t>,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 </a:t>
            </a:r>
            <a:r>
              <a:rPr lang="ru-RU" b="1" dirty="0" err="1"/>
              <a:t>tutuşlygyna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mertebesini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götermeklige</a:t>
            </a:r>
            <a:r>
              <a:rPr lang="ru-RU" b="1" dirty="0"/>
              <a:t> </a:t>
            </a:r>
            <a:r>
              <a:rPr lang="ru-RU" b="1" dirty="0" err="1"/>
              <a:t>tabyn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;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almaga</a:t>
            </a:r>
            <a:r>
              <a:rPr lang="ru-RU" b="1" dirty="0"/>
              <a:t>, </a:t>
            </a:r>
            <a:r>
              <a:rPr lang="ru-RU" b="1" dirty="0" err="1"/>
              <a:t>kesp-kär</a:t>
            </a:r>
            <a:r>
              <a:rPr lang="ru-RU" b="1" dirty="0"/>
              <a:t> </a:t>
            </a:r>
            <a:r>
              <a:rPr lang="ru-RU" b="1" dirty="0" err="1"/>
              <a:t>öwrenmäge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ukyby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çykarylýar</a:t>
            </a:r>
            <a:r>
              <a:rPr lang="ru-RU" b="1" dirty="0"/>
              <a:t>, </a:t>
            </a:r>
            <a:r>
              <a:rPr lang="ru-RU" b="1" dirty="0" err="1"/>
              <a:t>isleg-höwesi</a:t>
            </a:r>
            <a:r>
              <a:rPr lang="ru-RU" b="1" dirty="0"/>
              <a:t> </a:t>
            </a:r>
            <a:r>
              <a:rPr lang="ru-RU" b="1" dirty="0" err="1"/>
              <a:t>goldanylýar</a:t>
            </a:r>
            <a:r>
              <a:rPr lang="ru-RU" b="1" dirty="0"/>
              <a:t>, </a:t>
            </a:r>
            <a:r>
              <a:rPr lang="ru-RU" b="1" dirty="0" err="1"/>
              <a:t>ösdürilýär</a:t>
            </a:r>
            <a:r>
              <a:rPr lang="ru-RU" b="1" dirty="0"/>
              <a:t>; </a:t>
            </a:r>
            <a:r>
              <a:rPr lang="ru-RU" b="1" dirty="0" err="1"/>
              <a:t>akyl-paýhasynda</a:t>
            </a:r>
            <a:r>
              <a:rPr lang="ru-RU" b="1" dirty="0"/>
              <a:t>, </a:t>
            </a:r>
            <a:r>
              <a:rPr lang="ru-RU" b="1" dirty="0" err="1"/>
              <a:t>fiziki</a:t>
            </a:r>
            <a:r>
              <a:rPr lang="ru-RU" b="1" dirty="0"/>
              <a:t> </a:t>
            </a:r>
            <a:r>
              <a:rPr lang="ru-RU" b="1" dirty="0" err="1"/>
              <a:t>ösüşinde</a:t>
            </a:r>
            <a:r>
              <a:rPr lang="ru-RU" b="1" dirty="0"/>
              <a:t> </a:t>
            </a:r>
            <a:r>
              <a:rPr lang="ru-RU" b="1" dirty="0" err="1"/>
              <a:t>ýetmezçilikler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çagalar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şertler</a:t>
            </a:r>
            <a:r>
              <a:rPr lang="ru-RU" b="1" dirty="0"/>
              <a:t> </a:t>
            </a:r>
            <a:r>
              <a:rPr lang="ru-RU" b="1" dirty="0" err="1"/>
              <a:t>döredilýär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19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607" y="431321"/>
            <a:ext cx="10800271" cy="59694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Hormatly</a:t>
            </a:r>
            <a:r>
              <a:rPr lang="ru-RU" b="1" dirty="0" smtClean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2007-nji </a:t>
            </a:r>
            <a:r>
              <a:rPr lang="ru-RU" b="1" dirty="0" err="1">
                <a:solidFill>
                  <a:srgbClr val="C00000"/>
                </a:solidFill>
              </a:rPr>
              <a:t>ýylyň</a:t>
            </a:r>
            <a:r>
              <a:rPr lang="ru-RU" b="1" dirty="0">
                <a:solidFill>
                  <a:srgbClr val="C00000"/>
                </a:solidFill>
              </a:rPr>
              <a:t> 15-nji </a:t>
            </a:r>
            <a:r>
              <a:rPr lang="ru-RU" b="1" dirty="0" err="1">
                <a:solidFill>
                  <a:srgbClr val="C00000"/>
                </a:solidFill>
              </a:rPr>
              <a:t>fewralynda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gol</a:t>
            </a:r>
            <a:r>
              <a:rPr lang="ru-RU" b="1" dirty="0"/>
              <a:t> </a:t>
            </a:r>
            <a:r>
              <a:rPr lang="ru-RU" b="1" dirty="0" err="1"/>
              <a:t>çeken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Türkmenistanda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bilim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ulgamyny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kämilleşdirmek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Permany</a:t>
            </a:r>
            <a:r>
              <a:rPr lang="ru-RU" b="1" dirty="0"/>
              <a:t>,</a:t>
            </a:r>
            <a:r>
              <a:rPr lang="ru-RU" b="1" dirty="0">
                <a:solidFill>
                  <a:srgbClr val="00B050"/>
                </a:solidFill>
              </a:rPr>
              <a:t> «</a:t>
            </a:r>
            <a:r>
              <a:rPr lang="ru-RU" b="1" dirty="0" err="1">
                <a:solidFill>
                  <a:srgbClr val="00B050"/>
                </a:solidFill>
              </a:rPr>
              <a:t>Bilim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>
                <a:solidFill>
                  <a:srgbClr val="C00000"/>
                </a:solidFill>
              </a:rPr>
              <a:t>şol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ýylyň</a:t>
            </a:r>
            <a:r>
              <a:rPr lang="ru-RU" b="1" dirty="0">
                <a:solidFill>
                  <a:srgbClr val="C00000"/>
                </a:solidFill>
              </a:rPr>
              <a:t> 4-nji </a:t>
            </a:r>
            <a:r>
              <a:rPr lang="ru-RU" b="1" dirty="0" err="1">
                <a:solidFill>
                  <a:srgbClr val="C00000"/>
                </a:solidFill>
              </a:rPr>
              <a:t>martynda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gol</a:t>
            </a:r>
            <a:r>
              <a:rPr lang="ru-RU" b="1" dirty="0"/>
              <a:t> </a:t>
            </a:r>
            <a:r>
              <a:rPr lang="ru-RU" b="1" dirty="0" err="1"/>
              <a:t>çeken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Bilim-terbiýeçilik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edaralarynyň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işini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kämilleşdirmek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ha­kynda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Karary</a:t>
            </a:r>
            <a:r>
              <a:rPr lang="ru-RU" b="1" dirty="0"/>
              <a:t>, </a:t>
            </a:r>
            <a:r>
              <a:rPr lang="ru-RU" b="1" dirty="0" err="1"/>
              <a:t>şeýle-de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C00000"/>
                </a:solidFill>
              </a:rPr>
              <a:t>Türkmenistanyň</a:t>
            </a:r>
            <a:r>
              <a:rPr lang="ru-RU" b="1" dirty="0">
                <a:solidFill>
                  <a:srgbClr val="C00000"/>
                </a:solidFill>
              </a:rPr>
              <a:t> XX </a:t>
            </a:r>
            <a:r>
              <a:rPr lang="ru-RU" b="1" dirty="0" err="1">
                <a:solidFill>
                  <a:srgbClr val="C00000"/>
                </a:solidFill>
              </a:rPr>
              <a:t>Halk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Maslahatynda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Liderimiziň</a:t>
            </a:r>
            <a:r>
              <a:rPr lang="ru-RU" b="1" dirty="0"/>
              <a:t> </a:t>
            </a:r>
            <a:r>
              <a:rPr lang="tk-TM" b="1" dirty="0" err="1"/>
              <a:t>g</a:t>
            </a:r>
            <a:r>
              <a:rPr lang="ru-RU" b="1" dirty="0" err="1" smtClean="0"/>
              <a:t>ol</a:t>
            </a:r>
            <a:r>
              <a:rPr lang="ru-RU" b="1" dirty="0" smtClean="0"/>
              <a:t> </a:t>
            </a:r>
            <a:r>
              <a:rPr lang="ru-RU" b="1" dirty="0" err="1"/>
              <a:t>çeken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Türkmenistanda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bilim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işgärleriniň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haklarynyň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we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talyp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haklarynyň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möçberlerini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köpeltmek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hakyn­da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Permanynyň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ulgamynda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özgertmeler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geçdi</a:t>
            </a:r>
            <a:r>
              <a:rPr lang="ru-RU" b="1" dirty="0"/>
              <a:t>. </a:t>
            </a:r>
            <a:r>
              <a:rPr lang="ru-RU" b="1" dirty="0" err="1"/>
              <a:t>Hormatly</a:t>
            </a:r>
            <a:r>
              <a:rPr lang="ru-RU" b="1" dirty="0"/>
              <a:t> </a:t>
            </a:r>
            <a:r>
              <a:rPr lang="ru-RU" b="1" dirty="0" err="1"/>
              <a:t>Prezidentimiz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döwletli</a:t>
            </a:r>
            <a:r>
              <a:rPr lang="ru-RU" b="1" dirty="0"/>
              <a:t> </a:t>
            </a:r>
            <a:r>
              <a:rPr lang="ru-RU" b="1" dirty="0" err="1"/>
              <a:t>başlangyjy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az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asyrlyk</a:t>
            </a:r>
            <a:r>
              <a:rPr lang="ru-RU" b="1" dirty="0"/>
              <a:t> </a:t>
            </a:r>
            <a:r>
              <a:rPr lang="ru-RU" b="1" dirty="0" err="1"/>
              <a:t>işleri</a:t>
            </a:r>
            <a:r>
              <a:rPr lang="ru-RU" b="1" dirty="0"/>
              <a:t> </a:t>
            </a:r>
            <a:r>
              <a:rPr lang="ru-RU" b="1" dirty="0" err="1"/>
              <a:t>bitirip</a:t>
            </a:r>
            <a:r>
              <a:rPr lang="ru-RU" b="1" dirty="0"/>
              <a:t> </a:t>
            </a:r>
            <a:r>
              <a:rPr lang="ru-RU" b="1" dirty="0" err="1"/>
              <a:t>boljakdygy</a:t>
            </a:r>
            <a:r>
              <a:rPr lang="ru-RU" b="1" dirty="0"/>
              <a:t> </a:t>
            </a:r>
            <a:r>
              <a:rPr lang="ru-RU" b="1" dirty="0" err="1"/>
              <a:t>baradaky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hakykaty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aňyna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kalbyna</a:t>
            </a:r>
            <a:r>
              <a:rPr lang="ru-RU" b="1" dirty="0"/>
              <a:t> </a:t>
            </a:r>
            <a:r>
              <a:rPr lang="ru-RU" b="1" dirty="0" err="1"/>
              <a:t>ornaşdyrdy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wajyp</a:t>
            </a:r>
            <a:r>
              <a:rPr lang="ru-RU" b="1" dirty="0"/>
              <a:t> </a:t>
            </a:r>
            <a:r>
              <a:rPr lang="ru-RU" b="1" dirty="0" err="1"/>
              <a:t>meseläniň</a:t>
            </a:r>
            <a:r>
              <a:rPr lang="ru-RU" b="1" dirty="0"/>
              <a:t> </a:t>
            </a:r>
            <a:r>
              <a:rPr lang="ru-RU" b="1" dirty="0" err="1"/>
              <a:t>oňyn</a:t>
            </a:r>
            <a:r>
              <a:rPr lang="ru-RU" b="1" dirty="0"/>
              <a:t> </a:t>
            </a:r>
            <a:r>
              <a:rPr lang="ru-RU" b="1" dirty="0" err="1"/>
              <a:t>çözgüdini</a:t>
            </a:r>
            <a:r>
              <a:rPr lang="ru-RU" b="1" dirty="0"/>
              <a:t> </a:t>
            </a:r>
            <a:r>
              <a:rPr lang="ru-RU" b="1" dirty="0" err="1"/>
              <a:t>tapmakda</a:t>
            </a:r>
            <a:r>
              <a:rPr lang="ru-RU" b="1" dirty="0"/>
              <a:t> </a:t>
            </a:r>
            <a:r>
              <a:rPr lang="ru-RU" b="1" dirty="0" err="1"/>
              <a:t>hor­matly</a:t>
            </a:r>
            <a:r>
              <a:rPr lang="ru-RU" b="1" dirty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2007-nji </a:t>
            </a:r>
            <a:r>
              <a:rPr lang="ru-RU" b="1" dirty="0" err="1">
                <a:solidFill>
                  <a:srgbClr val="C00000"/>
                </a:solidFill>
              </a:rPr>
              <a:t>ýylyň</a:t>
            </a:r>
            <a:r>
              <a:rPr lang="ru-RU" b="1" dirty="0">
                <a:solidFill>
                  <a:srgbClr val="C00000"/>
                </a:solidFill>
              </a:rPr>
              <a:t> 12-nji </a:t>
            </a:r>
            <a:r>
              <a:rPr lang="ru-RU" b="1" dirty="0" err="1">
                <a:solidFill>
                  <a:srgbClr val="C00000"/>
                </a:solidFill>
              </a:rPr>
              <a:t>iýunynda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baýry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mekdebi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Magtymguly</a:t>
            </a:r>
            <a:r>
              <a:rPr lang="ru-RU" b="1" dirty="0"/>
              <a:t> </a:t>
            </a:r>
            <a:r>
              <a:rPr lang="ru-RU" b="1" dirty="0" err="1"/>
              <a:t>adyndaky</a:t>
            </a:r>
            <a:r>
              <a:rPr lang="ru-RU" b="1" dirty="0"/>
              <a:t>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uniwersitetinde</a:t>
            </a:r>
            <a:r>
              <a:rPr lang="ru-RU" b="1" dirty="0"/>
              <a:t>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Ministrler</a:t>
            </a:r>
            <a:r>
              <a:rPr lang="ru-RU" b="1" dirty="0"/>
              <a:t> </a:t>
            </a:r>
            <a:r>
              <a:rPr lang="ru-RU" b="1" dirty="0" err="1"/>
              <a:t>Kabinetiniň</a:t>
            </a:r>
            <a:r>
              <a:rPr lang="ru-RU" b="1" dirty="0"/>
              <a:t> </a:t>
            </a:r>
            <a:r>
              <a:rPr lang="ru-RU" b="1" dirty="0" err="1"/>
              <a:t>göçme</a:t>
            </a:r>
            <a:r>
              <a:rPr lang="ru-RU" b="1" dirty="0"/>
              <a:t> </a:t>
            </a:r>
            <a:r>
              <a:rPr lang="ru-RU" b="1" dirty="0" err="1"/>
              <a:t>mejlisini</a:t>
            </a:r>
            <a:r>
              <a:rPr lang="ru-RU" b="1" dirty="0"/>
              <a:t> </a:t>
            </a:r>
            <a:r>
              <a:rPr lang="ru-RU" b="1" dirty="0" err="1"/>
              <a:t>geçirip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ylym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ul­gamyny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kämilleşdirmek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Ylymlar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akademiýasynyň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möhüm</a:t>
            </a:r>
            <a:r>
              <a:rPr lang="ru-RU" b="1" dirty="0"/>
              <a:t> </a:t>
            </a:r>
            <a:r>
              <a:rPr lang="ru-RU" b="1" dirty="0" err="1"/>
              <a:t>Kararlaryň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edilmegi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ähmiýetli</a:t>
            </a:r>
            <a:r>
              <a:rPr lang="ru-RU" b="1" dirty="0"/>
              <a:t> </a:t>
            </a:r>
            <a:r>
              <a:rPr lang="ru-RU" b="1" dirty="0" err="1"/>
              <a:t>boldy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09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Hormatly</a:t>
            </a:r>
            <a:r>
              <a:rPr lang="ru-RU" b="1" dirty="0" smtClean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«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üçindir</a:t>
            </a:r>
            <a:r>
              <a:rPr lang="ru-RU" b="1" dirty="0"/>
              <a:t>!»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şygaryny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ornaşdyrmak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sowatly</a:t>
            </a:r>
            <a:r>
              <a:rPr lang="ru-RU" b="1" dirty="0"/>
              <a:t>, </a:t>
            </a:r>
            <a:r>
              <a:rPr lang="ru-RU" b="1" dirty="0" err="1"/>
              <a:t>bilimli</a:t>
            </a:r>
            <a:r>
              <a:rPr lang="ru-RU" b="1" dirty="0"/>
              <a:t>,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ylymlaryndan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tehnologiýalaryndan</a:t>
            </a:r>
            <a:r>
              <a:rPr lang="ru-RU" b="1" dirty="0"/>
              <a:t> </a:t>
            </a:r>
            <a:r>
              <a:rPr lang="ru-RU" b="1" dirty="0" err="1"/>
              <a:t>baş</a:t>
            </a:r>
            <a:r>
              <a:rPr lang="ru-RU" b="1" dirty="0"/>
              <a:t> </a:t>
            </a:r>
            <a:r>
              <a:rPr lang="ru-RU" b="1" dirty="0" err="1"/>
              <a:t>çykarýan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ýolbaşçylary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 </a:t>
            </a:r>
            <a:r>
              <a:rPr lang="ru-RU" b="1" dirty="0" err="1"/>
              <a:t>maksady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2008-nji </a:t>
            </a:r>
            <a:r>
              <a:rPr lang="ru-RU" b="1" dirty="0" err="1"/>
              <a:t>ýylyň</a:t>
            </a:r>
            <a:r>
              <a:rPr lang="ru-RU" b="1" dirty="0"/>
              <a:t> 12-nji </a:t>
            </a:r>
            <a:r>
              <a:rPr lang="ru-RU" b="1" dirty="0" err="1"/>
              <a:t>sentýabrynda</a:t>
            </a:r>
            <a:r>
              <a:rPr lang="ru-RU" b="1" dirty="0"/>
              <a:t> </a:t>
            </a:r>
            <a:r>
              <a:rPr lang="ru-RU" b="1" dirty="0" err="1"/>
              <a:t>çykaran</a:t>
            </a:r>
            <a:r>
              <a:rPr lang="ru-RU" b="1" dirty="0"/>
              <a:t> </a:t>
            </a:r>
            <a:r>
              <a:rPr lang="ru-RU" b="1" dirty="0" err="1"/>
              <a:t>Permany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Prezidentiniň</a:t>
            </a:r>
            <a:r>
              <a:rPr lang="ru-RU" b="1" dirty="0"/>
              <a:t> </a:t>
            </a:r>
            <a:r>
              <a:rPr lang="ru-RU" b="1" dirty="0" err="1"/>
              <a:t>ýanynda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gullugy</a:t>
            </a:r>
            <a:r>
              <a:rPr lang="ru-RU" b="1" dirty="0"/>
              <a:t> </a:t>
            </a:r>
            <a:r>
              <a:rPr lang="ru-RU" b="1" dirty="0" err="1"/>
              <a:t>akademiýasynyň</a:t>
            </a:r>
            <a:r>
              <a:rPr lang="ru-RU" b="1" dirty="0"/>
              <a:t> </a:t>
            </a:r>
            <a:r>
              <a:rPr lang="ru-RU" b="1" dirty="0" err="1"/>
              <a:t>döredilmegi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işleriň</a:t>
            </a:r>
            <a:r>
              <a:rPr lang="ru-RU" b="1" dirty="0"/>
              <a:t> </a:t>
            </a:r>
            <a:r>
              <a:rPr lang="ru-RU" b="1" dirty="0" err="1"/>
              <a:t>wajypdygyny</a:t>
            </a:r>
            <a:r>
              <a:rPr lang="ru-RU" b="1" dirty="0"/>
              <a:t> </a:t>
            </a:r>
            <a:r>
              <a:rPr lang="ru-RU" b="1" dirty="0" err="1"/>
              <a:t>görkezýär</a:t>
            </a:r>
            <a:r>
              <a:rPr lang="ru-RU" b="1" dirty="0"/>
              <a:t>.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Prezidentiniň</a:t>
            </a:r>
            <a:r>
              <a:rPr lang="ru-RU" b="1" dirty="0">
                <a:solidFill>
                  <a:srgbClr val="FF0000"/>
                </a:solidFill>
              </a:rPr>
              <a:t> 2013-nji </a:t>
            </a:r>
            <a:r>
              <a:rPr lang="ru-RU" b="1" dirty="0" err="1">
                <a:solidFill>
                  <a:srgbClr val="FF0000"/>
                </a:solidFill>
              </a:rPr>
              <a:t>ýylyň</a:t>
            </a:r>
            <a:r>
              <a:rPr lang="ru-RU" b="1" dirty="0">
                <a:solidFill>
                  <a:srgbClr val="FF0000"/>
                </a:solidFill>
              </a:rPr>
              <a:t> 1-nji </a:t>
            </a:r>
            <a:r>
              <a:rPr lang="ru-RU" b="1" dirty="0" err="1">
                <a:solidFill>
                  <a:srgbClr val="FF0000"/>
                </a:solidFill>
              </a:rPr>
              <a:t>martynda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>
                <a:solidFill>
                  <a:srgbClr val="009900"/>
                </a:solidFill>
              </a:rPr>
              <a:t>«</a:t>
            </a:r>
            <a:r>
              <a:rPr lang="ru-RU" b="1" dirty="0" err="1">
                <a:solidFill>
                  <a:srgbClr val="009900"/>
                </a:solidFill>
              </a:rPr>
              <a:t>Türkmenistanda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bilim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ulgamyny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kämilleşdirmek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hakynda</a:t>
            </a:r>
            <a:r>
              <a:rPr lang="ru-RU" b="1" dirty="0">
                <a:solidFill>
                  <a:srgbClr val="009900"/>
                </a:solidFill>
              </a:rPr>
              <a:t>» </a:t>
            </a:r>
            <a:r>
              <a:rPr lang="ru-RU" b="1" dirty="0" err="1"/>
              <a:t>Permany</a:t>
            </a:r>
            <a:r>
              <a:rPr lang="ru-RU" b="1" dirty="0"/>
              <a:t>, </a:t>
            </a:r>
            <a:r>
              <a:rPr lang="ru-RU" b="1" dirty="0">
                <a:solidFill>
                  <a:srgbClr val="009900"/>
                </a:solidFill>
              </a:rPr>
              <a:t>«</a:t>
            </a:r>
            <a:r>
              <a:rPr lang="ru-RU" b="1" dirty="0" err="1">
                <a:solidFill>
                  <a:srgbClr val="009900"/>
                </a:solidFill>
              </a:rPr>
              <a:t>Türkmenistanda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umumy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orta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bilim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bermegiň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meseleleri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hakyndaky</a:t>
            </a:r>
            <a:r>
              <a:rPr lang="ru-RU" b="1" dirty="0">
                <a:solidFill>
                  <a:srgbClr val="009900"/>
                </a:solidFill>
              </a:rPr>
              <a:t>» </a:t>
            </a:r>
            <a:r>
              <a:rPr lang="ru-RU" b="1" dirty="0" err="1"/>
              <a:t>Karary</a:t>
            </a:r>
            <a:r>
              <a:rPr lang="ru-RU" b="1" dirty="0"/>
              <a:t>, </a:t>
            </a:r>
            <a:r>
              <a:rPr lang="ru-RU" b="1" dirty="0">
                <a:solidFill>
                  <a:srgbClr val="FF0000"/>
                </a:solidFill>
              </a:rPr>
              <a:t>2013-nji </a:t>
            </a:r>
            <a:r>
              <a:rPr lang="ru-RU" b="1" dirty="0" err="1">
                <a:solidFill>
                  <a:srgbClr val="FF0000"/>
                </a:solidFill>
              </a:rPr>
              <a:t>ýylyň</a:t>
            </a:r>
            <a:r>
              <a:rPr lang="ru-RU" b="1" dirty="0">
                <a:solidFill>
                  <a:srgbClr val="FF0000"/>
                </a:solidFill>
              </a:rPr>
              <a:t> 4-nji </a:t>
            </a:r>
            <a:r>
              <a:rPr lang="ru-RU" b="1" dirty="0" err="1">
                <a:solidFill>
                  <a:srgbClr val="FF0000"/>
                </a:solidFill>
              </a:rPr>
              <a:t>maýynda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edilen</a:t>
            </a:r>
            <a:r>
              <a:rPr lang="ru-RU" b="1" dirty="0"/>
              <a:t> </a:t>
            </a:r>
            <a:r>
              <a:rPr lang="ru-RU" b="1" dirty="0">
                <a:solidFill>
                  <a:srgbClr val="009900"/>
                </a:solidFill>
              </a:rPr>
              <a:t>«</a:t>
            </a:r>
            <a:r>
              <a:rPr lang="ru-RU" b="1" dirty="0" err="1">
                <a:solidFill>
                  <a:srgbClr val="009900"/>
                </a:solidFill>
              </a:rPr>
              <a:t>Bilim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hakynda</a:t>
            </a:r>
            <a:r>
              <a:rPr lang="ru-RU" b="1" dirty="0">
                <a:solidFill>
                  <a:srgbClr val="009900"/>
                </a:solidFill>
              </a:rPr>
              <a:t>»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Kanuny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kadalaşdyryjy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resminamalar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ulgamlaryny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derejesine</a:t>
            </a:r>
            <a:r>
              <a:rPr lang="ru-RU" b="1" dirty="0"/>
              <a:t> </a:t>
            </a:r>
            <a:r>
              <a:rPr lang="ru-RU" b="1" dirty="0" err="1"/>
              <a:t>çykarmagyň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, </a:t>
            </a:r>
            <a:r>
              <a:rPr lang="ru-RU" b="1" dirty="0" err="1"/>
              <a:t>anyk</a:t>
            </a:r>
            <a:r>
              <a:rPr lang="ru-RU" b="1" dirty="0"/>
              <a:t> </a:t>
            </a:r>
            <a:r>
              <a:rPr lang="ru-RU" b="1" dirty="0" err="1"/>
              <a:t>ýollaryny</a:t>
            </a:r>
            <a:r>
              <a:rPr lang="ru-RU" b="1" dirty="0"/>
              <a:t> </a:t>
            </a:r>
            <a:r>
              <a:rPr lang="ru-RU" b="1" dirty="0" err="1"/>
              <a:t>salgy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71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1872"/>
            <a:ext cx="10515600" cy="54350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Bilim</a:t>
            </a:r>
            <a:r>
              <a:rPr lang="ru-RU" b="1" dirty="0" smtClean="0"/>
              <a:t> </a:t>
            </a:r>
            <a:r>
              <a:rPr lang="ru-RU" b="1" dirty="0" err="1"/>
              <a:t>edaralarynda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anyk</a:t>
            </a:r>
            <a:r>
              <a:rPr lang="ru-RU" b="1" dirty="0"/>
              <a:t> </a:t>
            </a:r>
            <a:r>
              <a:rPr lang="ru-RU" b="1" dirty="0" err="1"/>
              <a:t>ugurlary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okadylmagy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maglumat</a:t>
            </a:r>
            <a:r>
              <a:rPr lang="ru-RU" b="1" dirty="0"/>
              <a:t>- </a:t>
            </a:r>
            <a:r>
              <a:rPr lang="ru-RU" b="1" dirty="0" err="1"/>
              <a:t>aragatnaşyk</a:t>
            </a:r>
            <a:r>
              <a:rPr lang="ru-RU" b="1" dirty="0"/>
              <a:t> </a:t>
            </a:r>
            <a:r>
              <a:rPr lang="ru-RU" b="1" dirty="0" err="1"/>
              <a:t>tehnologiýalary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edaralaryň</a:t>
            </a:r>
            <a:r>
              <a:rPr lang="ru-RU" b="1" dirty="0"/>
              <a:t> </a:t>
            </a:r>
            <a:r>
              <a:rPr lang="ru-RU" b="1" dirty="0" err="1"/>
              <a:t>hünärmenleri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tejribe</a:t>
            </a:r>
            <a:r>
              <a:rPr lang="ru-RU" b="1" dirty="0"/>
              <a:t> </a:t>
            </a:r>
            <a:r>
              <a:rPr lang="ru-RU" b="1" dirty="0" err="1"/>
              <a:t>alşylmagy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hünäri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birlikde</a:t>
            </a:r>
            <a:r>
              <a:rPr lang="ru-RU" b="1" dirty="0"/>
              <a:t>, </a:t>
            </a:r>
            <a:r>
              <a:rPr lang="ru-RU" b="1" dirty="0" err="1"/>
              <a:t>maglumat</a:t>
            </a:r>
            <a:r>
              <a:rPr lang="ru-RU" b="1" dirty="0"/>
              <a:t> </a:t>
            </a:r>
            <a:r>
              <a:rPr lang="ru-RU" b="1" dirty="0" err="1"/>
              <a:t>tehnologiýalaryndan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baş</a:t>
            </a:r>
            <a:r>
              <a:rPr lang="ru-RU" b="1" dirty="0"/>
              <a:t> </a:t>
            </a:r>
            <a:r>
              <a:rPr lang="ru-RU" b="1" dirty="0" err="1"/>
              <a:t>çykarýan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derejeli</a:t>
            </a:r>
            <a:r>
              <a:rPr lang="ru-RU" b="1" dirty="0"/>
              <a:t> </a:t>
            </a:r>
            <a:r>
              <a:rPr lang="ru-RU" b="1" dirty="0" err="1"/>
              <a:t>hünärmenleri</a:t>
            </a:r>
            <a:r>
              <a:rPr lang="ru-RU" b="1" dirty="0"/>
              <a:t> </a:t>
            </a:r>
            <a:r>
              <a:rPr lang="ru-RU" b="1" dirty="0" err="1"/>
              <a:t>taýýarlamaga</a:t>
            </a:r>
            <a:r>
              <a:rPr lang="ru-RU" b="1" dirty="0"/>
              <a:t> </a:t>
            </a:r>
            <a:r>
              <a:rPr lang="ru-RU" b="1" dirty="0" err="1"/>
              <a:t>ýardam</a:t>
            </a:r>
            <a:r>
              <a:rPr lang="ru-RU" b="1" dirty="0"/>
              <a:t> </a:t>
            </a:r>
            <a:r>
              <a:rPr lang="ru-RU" b="1" dirty="0" err="1"/>
              <a:t>berer</a:t>
            </a:r>
            <a:r>
              <a:rPr lang="ru-RU" b="1" dirty="0"/>
              <a:t>.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işgärleri</a:t>
            </a:r>
            <a:r>
              <a:rPr lang="ru-RU" b="1" dirty="0"/>
              <a:t> </a:t>
            </a:r>
            <a:r>
              <a:rPr lang="ru-RU" b="1" dirty="0" err="1"/>
              <a:t>taýýarlamakda</a:t>
            </a:r>
            <a:r>
              <a:rPr lang="ru-RU" b="1" dirty="0"/>
              <a:t> </a:t>
            </a:r>
            <a:r>
              <a:rPr lang="ru-RU" b="1" dirty="0" err="1"/>
              <a:t>ileri</a:t>
            </a:r>
            <a:r>
              <a:rPr lang="ru-RU" b="1" dirty="0"/>
              <a:t> </a:t>
            </a:r>
            <a:r>
              <a:rPr lang="ru-RU" b="1" dirty="0" err="1"/>
              <a:t>tutulýan</a:t>
            </a:r>
            <a:r>
              <a:rPr lang="ru-RU" b="1" dirty="0"/>
              <a:t> </a:t>
            </a:r>
            <a:r>
              <a:rPr lang="ru-RU" b="1" dirty="0" err="1"/>
              <a:t>ugurlar</a:t>
            </a:r>
            <a:r>
              <a:rPr lang="ru-RU" b="1" dirty="0"/>
              <a:t> </a:t>
            </a:r>
            <a:r>
              <a:rPr lang="ru-RU" b="1" dirty="0" err="1"/>
              <a:t>şulardan</a:t>
            </a:r>
            <a:r>
              <a:rPr lang="ru-RU" b="1" dirty="0"/>
              <a:t> </a:t>
            </a:r>
            <a:r>
              <a:rPr lang="ru-RU" b="1" dirty="0" err="1"/>
              <a:t>ybarat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döwlet</a:t>
            </a:r>
            <a:r>
              <a:rPr lang="ru-RU" b="1" dirty="0" smtClean="0"/>
              <a:t> </a:t>
            </a:r>
            <a:r>
              <a:rPr lang="ru-RU" b="1" dirty="0" err="1"/>
              <a:t>gulluçylarynyň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bölegiň</a:t>
            </a:r>
            <a:r>
              <a:rPr lang="ru-RU" b="1" dirty="0"/>
              <a:t> </a:t>
            </a:r>
            <a:r>
              <a:rPr lang="ru-RU" b="1" dirty="0" err="1"/>
              <a:t>wekilleriniň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sowatlylygyny</a:t>
            </a:r>
            <a:r>
              <a:rPr lang="ru-RU" b="1" dirty="0"/>
              <a:t> </a:t>
            </a:r>
            <a:r>
              <a:rPr lang="ru-RU" b="1" dirty="0" err="1"/>
              <a:t>ýokarlandyrmak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gaýtadan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 </a:t>
            </a:r>
            <a:r>
              <a:rPr lang="ru-RU" b="1" dirty="0" err="1"/>
              <a:t>maksatnamasyny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aşyrmak</a:t>
            </a:r>
            <a:r>
              <a:rPr lang="ru-RU" b="1" dirty="0"/>
              <a:t>;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sanly</a:t>
            </a:r>
            <a:r>
              <a:rPr lang="ru-RU" b="1" dirty="0" smtClean="0"/>
              <a:t> </a:t>
            </a:r>
            <a:r>
              <a:rPr lang="ru-RU" b="1" dirty="0" err="1"/>
              <a:t>tehnologiýany</a:t>
            </a:r>
            <a:r>
              <a:rPr lang="ru-RU" b="1" dirty="0"/>
              <a:t> </a:t>
            </a:r>
            <a:r>
              <a:rPr lang="ru-RU" b="1" dirty="0" err="1"/>
              <a:t>peýdalanmak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daş</a:t>
            </a:r>
            <a:r>
              <a:rPr lang="ru-RU" b="1" dirty="0"/>
              <a:t> </a:t>
            </a:r>
            <a:r>
              <a:rPr lang="ru-RU" b="1" dirty="0" err="1"/>
              <a:t>aralykdan</a:t>
            </a:r>
            <a:r>
              <a:rPr lang="ru-RU" b="1" dirty="0"/>
              <a:t> </a:t>
            </a:r>
            <a:r>
              <a:rPr lang="ru-RU" b="1" dirty="0" err="1"/>
              <a:t>maslahatlary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ylymlary</a:t>
            </a:r>
            <a:r>
              <a:rPr lang="ru-RU" b="1" dirty="0"/>
              <a:t> </a:t>
            </a:r>
            <a:r>
              <a:rPr lang="ru-RU" b="1" dirty="0" err="1"/>
              <a:t>bermek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goşmaça</a:t>
            </a:r>
            <a:r>
              <a:rPr lang="ru-RU" b="1" dirty="0"/>
              <a:t> </a:t>
            </a:r>
            <a:r>
              <a:rPr lang="ru-RU" b="1" dirty="0" err="1"/>
              <a:t>elektron</a:t>
            </a:r>
            <a:r>
              <a:rPr lang="ru-RU" b="1" dirty="0"/>
              <a:t> </a:t>
            </a:r>
            <a:r>
              <a:rPr lang="ru-RU" b="1" dirty="0" err="1"/>
              <a:t>hyzmatlary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ýetirmegiň</a:t>
            </a:r>
            <a:r>
              <a:rPr lang="ru-RU" b="1" dirty="0"/>
              <a:t> </a:t>
            </a:r>
            <a:r>
              <a:rPr lang="ru-RU" b="1" dirty="0" err="1"/>
              <a:t>hasabyna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düzümi</a:t>
            </a:r>
            <a:r>
              <a:rPr lang="ru-RU" b="1" dirty="0"/>
              <a:t> </a:t>
            </a:r>
            <a:r>
              <a:rPr lang="ru-RU" b="1" dirty="0" err="1"/>
              <a:t>ösdürmek</a:t>
            </a:r>
            <a:r>
              <a:rPr lang="ru-RU" b="1" dirty="0"/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78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5389"/>
            <a:ext cx="10515600" cy="5331574"/>
          </a:xfrm>
        </p:spPr>
        <p:txBody>
          <a:bodyPr/>
          <a:lstStyle/>
          <a:p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talaplaryny</a:t>
            </a:r>
            <a:r>
              <a:rPr lang="ru-RU" b="1" dirty="0"/>
              <a:t> </a:t>
            </a:r>
            <a:r>
              <a:rPr lang="ru-RU" b="1" dirty="0" err="1"/>
              <a:t>nazara</a:t>
            </a:r>
            <a:r>
              <a:rPr lang="ru-RU" b="1" dirty="0"/>
              <a:t> </a:t>
            </a:r>
            <a:r>
              <a:rPr lang="ru-RU" b="1" dirty="0" err="1"/>
              <a:t>almak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,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pudaklaryň</a:t>
            </a:r>
            <a:r>
              <a:rPr lang="ru-RU" b="1" dirty="0"/>
              <a:t> </a:t>
            </a:r>
            <a:r>
              <a:rPr lang="ru-RU" b="1" dirty="0" err="1"/>
              <a:t>işgärleri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hünärini</a:t>
            </a:r>
            <a:r>
              <a:rPr lang="ru-RU" b="1" dirty="0"/>
              <a:t> </a:t>
            </a:r>
            <a:r>
              <a:rPr lang="ru-RU" b="1" dirty="0" err="1"/>
              <a:t>ýokarlandyrmak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goýmak</a:t>
            </a:r>
            <a:r>
              <a:rPr lang="ru-RU" b="1" dirty="0"/>
              <a:t>;</a:t>
            </a:r>
          </a:p>
          <a:p>
            <a:r>
              <a:rPr lang="ru-RU" b="1" dirty="0" err="1"/>
              <a:t>ýaşy</a:t>
            </a:r>
            <a:r>
              <a:rPr lang="ru-RU" b="1" dirty="0"/>
              <a:t> 50-den </a:t>
            </a:r>
            <a:r>
              <a:rPr lang="ru-RU" b="1" dirty="0" err="1"/>
              <a:t>geçen</a:t>
            </a:r>
            <a:r>
              <a:rPr lang="ru-RU" b="1" dirty="0"/>
              <a:t> </a:t>
            </a:r>
            <a:r>
              <a:rPr lang="ru-RU" b="1" dirty="0" err="1"/>
              <a:t>raýatlar</a:t>
            </a:r>
            <a:r>
              <a:rPr lang="ru-RU" b="1" dirty="0"/>
              <a:t>, </a:t>
            </a:r>
            <a:r>
              <a:rPr lang="ru-RU" b="1" dirty="0" err="1"/>
              <a:t>saglyk</a:t>
            </a:r>
            <a:r>
              <a:rPr lang="ru-RU" b="1" dirty="0"/>
              <a:t> </a:t>
            </a:r>
            <a:r>
              <a:rPr lang="ru-RU" b="1" dirty="0" err="1"/>
              <a:t>ýagdaýy</a:t>
            </a:r>
            <a:r>
              <a:rPr lang="ru-RU" b="1" dirty="0"/>
              <a:t> </a:t>
            </a:r>
            <a:r>
              <a:rPr lang="ru-RU" b="1" dirty="0" err="1"/>
              <a:t>sebäpli</a:t>
            </a:r>
            <a:r>
              <a:rPr lang="ru-RU" b="1" dirty="0"/>
              <a:t> </a:t>
            </a:r>
            <a:r>
              <a:rPr lang="ru-RU" b="1" dirty="0" err="1"/>
              <a:t>mümkinçilikleri</a:t>
            </a:r>
            <a:r>
              <a:rPr lang="ru-RU" b="1" dirty="0"/>
              <a:t> </a:t>
            </a:r>
            <a:r>
              <a:rPr lang="ru-RU" b="1" dirty="0" err="1"/>
              <a:t>çäklendirilen</a:t>
            </a:r>
            <a:r>
              <a:rPr lang="ru-RU" b="1" dirty="0"/>
              <a:t> </a:t>
            </a:r>
            <a:r>
              <a:rPr lang="ru-RU" b="1" dirty="0" err="1"/>
              <a:t>raýatlar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işsiz</a:t>
            </a:r>
            <a:r>
              <a:rPr lang="ru-RU" b="1" dirty="0"/>
              <a:t> </a:t>
            </a:r>
            <a:r>
              <a:rPr lang="ru-RU" b="1" dirty="0" err="1"/>
              <a:t>raýatlar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talaplaryna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gaýtadan</a:t>
            </a:r>
            <a:r>
              <a:rPr lang="ru-RU" b="1" dirty="0"/>
              <a:t> </a:t>
            </a:r>
            <a:r>
              <a:rPr lang="ru-RU" b="1" dirty="0" err="1"/>
              <a:t>taýýarlyk</a:t>
            </a:r>
            <a:r>
              <a:rPr lang="ru-RU" b="1" dirty="0"/>
              <a:t> </a:t>
            </a:r>
            <a:r>
              <a:rPr lang="ru-RU" b="1" dirty="0" err="1"/>
              <a:t>maksatnamasyny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aşyrmak</a:t>
            </a:r>
            <a:r>
              <a:rPr lang="ru-RU" b="1" dirty="0"/>
              <a:t>;</a:t>
            </a:r>
          </a:p>
          <a:p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hukukçylary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maksatnamalary</a:t>
            </a:r>
            <a:r>
              <a:rPr lang="ru-RU" b="1" dirty="0"/>
              <a:t> </a:t>
            </a:r>
            <a:r>
              <a:rPr lang="ru-RU" b="1" dirty="0" err="1"/>
              <a:t>işläp</a:t>
            </a:r>
            <a:r>
              <a:rPr lang="ru-RU" b="1" dirty="0"/>
              <a:t> </a:t>
            </a:r>
            <a:r>
              <a:rPr lang="ru-RU" b="1" dirty="0" err="1"/>
              <a:t>düzmek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aşyrmak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1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0654"/>
            <a:ext cx="10515600" cy="56863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Ykdysadyýeti</a:t>
            </a:r>
            <a:r>
              <a:rPr lang="ru-RU" b="1" dirty="0" smtClean="0"/>
              <a:t> </a:t>
            </a:r>
            <a:r>
              <a:rPr lang="ru-RU" b="1" dirty="0" err="1"/>
              <a:t>sanlylaşdyrmakda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maksady</a:t>
            </a:r>
            <a:r>
              <a:rPr lang="ru-RU" b="1" dirty="0"/>
              <a:t> </a:t>
            </a:r>
            <a:r>
              <a:rPr lang="ru-RU" b="1" dirty="0" err="1"/>
              <a:t>ýurdumyzy</a:t>
            </a:r>
            <a:r>
              <a:rPr lang="ru-RU" b="1" dirty="0"/>
              <a:t> </a:t>
            </a:r>
            <a:r>
              <a:rPr lang="ru-RU" b="1" dirty="0" err="1"/>
              <a:t>ýeke-täk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ulgama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esasda</a:t>
            </a:r>
            <a:r>
              <a:rPr lang="ru-RU" b="1" dirty="0"/>
              <a:t> </a:t>
            </a:r>
            <a:r>
              <a:rPr lang="ru-RU" b="1" dirty="0" err="1"/>
              <a:t>birikdirmäge</a:t>
            </a:r>
            <a:r>
              <a:rPr lang="ru-RU" b="1" dirty="0"/>
              <a:t> </a:t>
            </a:r>
            <a:r>
              <a:rPr lang="ru-RU" b="1" dirty="0" err="1"/>
              <a:t>ýardam</a:t>
            </a:r>
            <a:r>
              <a:rPr lang="ru-RU" b="1" dirty="0"/>
              <a:t> </a:t>
            </a:r>
            <a:r>
              <a:rPr lang="ru-RU" b="1" dirty="0" err="1"/>
              <a:t>bermegi</a:t>
            </a:r>
            <a:r>
              <a:rPr lang="ru-RU" b="1" dirty="0"/>
              <a:t>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edinýär</a:t>
            </a:r>
            <a:r>
              <a:rPr lang="ru-RU" b="1" dirty="0"/>
              <a:t>.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barlaglary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barmaklygyň</a:t>
            </a:r>
            <a:r>
              <a:rPr lang="ru-RU" b="1" dirty="0"/>
              <a:t>,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tehnikalary</a:t>
            </a:r>
            <a:r>
              <a:rPr lang="ru-RU" b="1" dirty="0"/>
              <a:t>, </a:t>
            </a:r>
            <a:r>
              <a:rPr lang="ru-RU" b="1" dirty="0" err="1"/>
              <a:t>tehnologiýalary</a:t>
            </a:r>
            <a:r>
              <a:rPr lang="ru-RU" b="1" dirty="0"/>
              <a:t>, </a:t>
            </a:r>
            <a:r>
              <a:rPr lang="ru-RU" b="1" dirty="0" err="1"/>
              <a:t>öňdebaryjy</a:t>
            </a:r>
            <a:r>
              <a:rPr lang="ru-RU" b="1" dirty="0"/>
              <a:t> </a:t>
            </a:r>
            <a:r>
              <a:rPr lang="ru-RU" b="1" dirty="0" err="1"/>
              <a:t>usullary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tejribeleri</a:t>
            </a:r>
            <a:r>
              <a:rPr lang="ru-RU" b="1" dirty="0"/>
              <a:t> </a:t>
            </a:r>
            <a:r>
              <a:rPr lang="ru-RU" b="1" dirty="0" err="1"/>
              <a:t>önümçilige</a:t>
            </a:r>
            <a:r>
              <a:rPr lang="ru-RU" b="1" dirty="0"/>
              <a:t> </a:t>
            </a:r>
            <a:r>
              <a:rPr lang="ru-RU" b="1" dirty="0" err="1"/>
              <a:t>giňden</a:t>
            </a:r>
            <a:r>
              <a:rPr lang="ru-RU" b="1" dirty="0"/>
              <a:t> </a:t>
            </a:r>
            <a:r>
              <a:rPr lang="ru-RU" b="1" dirty="0" err="1"/>
              <a:t>ornaşdyrmagyň</a:t>
            </a:r>
            <a:r>
              <a:rPr lang="ru-RU" b="1" dirty="0"/>
              <a:t>,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tehnologiýalar</a:t>
            </a:r>
            <a:r>
              <a:rPr lang="ru-RU" b="1" dirty="0"/>
              <a:t> </a:t>
            </a:r>
            <a:r>
              <a:rPr lang="ru-RU" b="1" dirty="0" err="1"/>
              <a:t>babatda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usullardan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tehnologiýalardan</a:t>
            </a:r>
            <a:r>
              <a:rPr lang="ru-RU" b="1" dirty="0"/>
              <a:t> </a:t>
            </a:r>
            <a:r>
              <a:rPr lang="ru-RU" b="1" dirty="0" err="1"/>
              <a:t>baş</a:t>
            </a:r>
            <a:r>
              <a:rPr lang="ru-RU" b="1" dirty="0"/>
              <a:t> </a:t>
            </a:r>
            <a:r>
              <a:rPr lang="ru-RU" b="1" dirty="0" err="1"/>
              <a:t>çykaryp</a:t>
            </a:r>
            <a:r>
              <a:rPr lang="ru-RU" b="1" dirty="0"/>
              <a:t> </a:t>
            </a:r>
            <a:r>
              <a:rPr lang="ru-RU" b="1" dirty="0" err="1"/>
              <a:t>bilýän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alymlary</a:t>
            </a:r>
            <a:r>
              <a:rPr lang="ru-RU" b="1" dirty="0"/>
              <a:t> </a:t>
            </a:r>
            <a:r>
              <a:rPr lang="ru-RU" b="1" dirty="0" err="1"/>
              <a:t>taýýarlamaklygyň</a:t>
            </a:r>
            <a:r>
              <a:rPr lang="ru-RU" b="1" dirty="0"/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ykdysady</a:t>
            </a:r>
            <a:r>
              <a:rPr lang="ru-RU" b="1" dirty="0"/>
              <a:t> </a:t>
            </a:r>
            <a:r>
              <a:rPr lang="ru-RU" b="1" dirty="0" err="1"/>
              <a:t>kuwwatyny</a:t>
            </a:r>
            <a:r>
              <a:rPr lang="ru-RU" b="1" dirty="0"/>
              <a:t> </a:t>
            </a:r>
            <a:r>
              <a:rPr lang="ru-RU" b="1" dirty="0" err="1"/>
              <a:t>yzygiderli</a:t>
            </a:r>
            <a:r>
              <a:rPr lang="ru-RU" b="1" dirty="0"/>
              <a:t> </a:t>
            </a:r>
            <a:r>
              <a:rPr lang="ru-RU" b="1" dirty="0" err="1"/>
              <a:t>ösdürmekde</a:t>
            </a:r>
            <a:r>
              <a:rPr lang="ru-RU" b="1" dirty="0"/>
              <a:t> </a:t>
            </a:r>
            <a:r>
              <a:rPr lang="ru-RU" b="1" dirty="0" err="1"/>
              <a:t>möhüm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r>
              <a:rPr lang="ru-RU" b="1" dirty="0"/>
              <a:t> </a:t>
            </a:r>
            <a:r>
              <a:rPr lang="ru-RU" b="1" dirty="0" err="1"/>
              <a:t>bardyr</a:t>
            </a:r>
            <a:r>
              <a:rPr lang="ru-RU" b="1" dirty="0"/>
              <a:t>. Ylmyň </a:t>
            </a:r>
            <a:r>
              <a:rPr lang="ru-RU" b="1" dirty="0" smtClean="0"/>
              <a:t> </a:t>
            </a:r>
            <a:r>
              <a:rPr lang="ru-RU" b="1" dirty="0" err="1"/>
              <a:t>ösdürilmegi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tehnologiýalaryň</a:t>
            </a:r>
            <a:r>
              <a:rPr lang="ru-RU" b="1" dirty="0"/>
              <a:t> </a:t>
            </a:r>
            <a:r>
              <a:rPr lang="ru-RU" b="1" dirty="0" err="1"/>
              <a:t>döremegine</a:t>
            </a:r>
            <a:r>
              <a:rPr lang="ru-RU" b="1" dirty="0"/>
              <a:t> </a:t>
            </a:r>
            <a:r>
              <a:rPr lang="ru-RU" b="1" dirty="0" err="1"/>
              <a:t>getirýär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ykdysadyýetiniň</a:t>
            </a:r>
            <a:r>
              <a:rPr lang="ru-RU" b="1" dirty="0"/>
              <a:t> </a:t>
            </a:r>
            <a:r>
              <a:rPr lang="ru-RU" b="1" dirty="0" err="1"/>
              <a:t>ösmegine</a:t>
            </a:r>
            <a:r>
              <a:rPr lang="ru-RU" b="1" dirty="0"/>
              <a:t> </a:t>
            </a:r>
            <a:r>
              <a:rPr lang="ru-RU" b="1" dirty="0" err="1"/>
              <a:t>goşant</a:t>
            </a:r>
            <a:r>
              <a:rPr lang="ru-RU" b="1" dirty="0"/>
              <a:t> </a:t>
            </a:r>
            <a:r>
              <a:rPr lang="ru-RU" b="1" dirty="0" err="1"/>
              <a:t>goşýan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taslamalaryň</a:t>
            </a:r>
            <a:r>
              <a:rPr lang="ru-RU" b="1" dirty="0"/>
              <a:t>,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senagat</a:t>
            </a:r>
            <a:r>
              <a:rPr lang="ru-RU" b="1" dirty="0"/>
              <a:t> </a:t>
            </a:r>
            <a:r>
              <a:rPr lang="ru-RU" b="1" dirty="0" err="1"/>
              <a:t>kärhanalaryň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gelmegini</a:t>
            </a:r>
            <a:r>
              <a:rPr lang="ru-RU" b="1" dirty="0"/>
              <a:t> </a:t>
            </a:r>
            <a:r>
              <a:rPr lang="ru-RU" b="1" dirty="0" err="1"/>
              <a:t>şertlendirýär</a:t>
            </a:r>
            <a:r>
              <a:rPr lang="ru-RU" b="1" dirty="0"/>
              <a:t>. </a:t>
            </a:r>
            <a:r>
              <a:rPr lang="ru-RU" b="1" dirty="0" err="1"/>
              <a:t>Şeýlelik-de</a:t>
            </a:r>
            <a:r>
              <a:rPr lang="ru-RU" b="1" dirty="0"/>
              <a:t>, </a:t>
            </a:r>
            <a:r>
              <a:rPr lang="ru-RU" b="1" dirty="0" err="1"/>
              <a:t>ykdysady</a:t>
            </a:r>
            <a:r>
              <a:rPr lang="ru-RU" b="1" dirty="0"/>
              <a:t> </a:t>
            </a:r>
            <a:r>
              <a:rPr lang="ru-RU" b="1" dirty="0" err="1"/>
              <a:t>ösüş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gezeginde</a:t>
            </a:r>
            <a:r>
              <a:rPr lang="ru-RU" b="1" dirty="0"/>
              <a:t> </a:t>
            </a:r>
            <a:r>
              <a:rPr lang="ru-RU" b="1" dirty="0" err="1"/>
              <a:t>ylmyň</a:t>
            </a:r>
            <a:r>
              <a:rPr lang="ru-RU" b="1" dirty="0"/>
              <a:t> </a:t>
            </a:r>
            <a:r>
              <a:rPr lang="ru-RU" b="1" dirty="0" err="1"/>
              <a:t>ösdürilmegine</a:t>
            </a:r>
            <a:r>
              <a:rPr lang="ru-RU" b="1" dirty="0"/>
              <a:t> </a:t>
            </a:r>
            <a:r>
              <a:rPr lang="ru-RU" b="1" dirty="0" err="1"/>
              <a:t>netijeli</a:t>
            </a:r>
            <a:r>
              <a:rPr lang="ru-RU" b="1" dirty="0"/>
              <a:t> </a:t>
            </a:r>
            <a:r>
              <a:rPr lang="ru-RU" b="1" dirty="0" err="1"/>
              <a:t>täsirini</a:t>
            </a:r>
            <a:r>
              <a:rPr lang="ru-RU" b="1" dirty="0"/>
              <a:t> </a:t>
            </a:r>
            <a:r>
              <a:rPr lang="ru-RU" b="1" dirty="0" err="1"/>
              <a:t>ýetirýär</a:t>
            </a:r>
            <a:r>
              <a:rPr lang="ru-RU" b="1" dirty="0"/>
              <a:t>.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ösdürilmeginde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tehnologiýalarynyň</a:t>
            </a:r>
            <a:r>
              <a:rPr lang="ru-RU" b="1" dirty="0"/>
              <a:t> </a:t>
            </a:r>
            <a:r>
              <a:rPr lang="ru-RU" b="1" dirty="0" err="1"/>
              <a:t>ähmiýetiniň</a:t>
            </a:r>
            <a:r>
              <a:rPr lang="ru-RU" b="1" dirty="0"/>
              <a:t> </a:t>
            </a:r>
            <a:r>
              <a:rPr lang="ru-RU" b="1" dirty="0" err="1"/>
              <a:t>wajypdygy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hatarda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barlaglara</a:t>
            </a:r>
            <a:r>
              <a:rPr lang="ru-RU" b="1" dirty="0"/>
              <a:t>,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bilimleriň</a:t>
            </a:r>
            <a:r>
              <a:rPr lang="ru-RU" b="1" dirty="0"/>
              <a:t> </a:t>
            </a:r>
            <a:r>
              <a:rPr lang="ru-RU" b="1" dirty="0" err="1"/>
              <a:t>döredilmegine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orun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ru-RU" b="1" dirty="0" err="1"/>
              <a:t>Ylmy-barlag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häzirki</a:t>
            </a:r>
            <a:r>
              <a:rPr lang="ru-RU" b="1" dirty="0"/>
              <a:t> </a:t>
            </a:r>
            <a:r>
              <a:rPr lang="ru-RU" b="1" dirty="0" err="1"/>
              <a:t>zaman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takyklykly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enjamlary</a:t>
            </a:r>
            <a:r>
              <a:rPr lang="ru-RU" b="1" dirty="0"/>
              <a:t>,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hasaplaýyş</a:t>
            </a:r>
            <a:r>
              <a:rPr lang="ru-RU" b="1" dirty="0"/>
              <a:t> </a:t>
            </a:r>
            <a:r>
              <a:rPr lang="ru-RU" b="1" dirty="0" err="1"/>
              <a:t>serişdeleri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programma</a:t>
            </a:r>
            <a:r>
              <a:rPr lang="ru-RU" b="1" dirty="0"/>
              <a:t> </a:t>
            </a:r>
            <a:r>
              <a:rPr lang="ru-RU" b="1" dirty="0" err="1"/>
              <a:t>üpjünçilikleri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edilmegi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ulgama</a:t>
            </a:r>
            <a:r>
              <a:rPr lang="ru-RU" b="1" dirty="0"/>
              <a:t> </a:t>
            </a:r>
            <a:r>
              <a:rPr lang="ru-RU" b="1" dirty="0" err="1"/>
              <a:t>goşulyşmakda</a:t>
            </a:r>
            <a:r>
              <a:rPr lang="ru-RU" b="1" dirty="0"/>
              <a:t> </a:t>
            </a:r>
            <a:r>
              <a:rPr lang="ru-RU" b="1" dirty="0" err="1"/>
              <a:t>wajyp</a:t>
            </a:r>
            <a:r>
              <a:rPr lang="ru-RU" b="1" dirty="0"/>
              <a:t> </a:t>
            </a:r>
            <a:r>
              <a:rPr lang="ru-RU" b="1" dirty="0" err="1"/>
              <a:t>wezipeleriň</a:t>
            </a:r>
            <a:r>
              <a:rPr lang="ru-RU" b="1" dirty="0"/>
              <a:t> </a:t>
            </a:r>
            <a:r>
              <a:rPr lang="ru-RU" b="1" dirty="0" err="1"/>
              <a:t>hatarynda</a:t>
            </a:r>
            <a:r>
              <a:rPr lang="ru-RU" b="1" dirty="0"/>
              <a:t> </a:t>
            </a:r>
            <a:r>
              <a:rPr lang="ru-RU" b="1" dirty="0" err="1"/>
              <a:t>bellenilýär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72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0954"/>
            <a:ext cx="10515600" cy="52860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Ýurduň</a:t>
            </a:r>
            <a:r>
              <a:rPr lang="ru-RU" b="1" dirty="0" smtClean="0"/>
              <a:t> </a:t>
            </a:r>
            <a:r>
              <a:rPr lang="ru-RU" b="1" dirty="0"/>
              <a:t>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Kanuny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ykdysady</a:t>
            </a:r>
            <a:r>
              <a:rPr lang="ru-RU" b="1" dirty="0"/>
              <a:t>, </a:t>
            </a:r>
            <a:r>
              <a:rPr lang="ru-RU" b="1" dirty="0" err="1"/>
              <a:t>sosial</a:t>
            </a:r>
            <a:r>
              <a:rPr lang="ru-RU" b="1" dirty="0"/>
              <a:t>, </a:t>
            </a:r>
            <a:r>
              <a:rPr lang="ru-RU" b="1" dirty="0" err="1"/>
              <a:t>syýasy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ýagdaýlaryna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düzülýär</a:t>
            </a:r>
            <a:r>
              <a:rPr lang="ru-RU" b="1" dirty="0"/>
              <a:t>. </a:t>
            </a:r>
            <a:r>
              <a:rPr lang="ru-RU" b="1" dirty="0" err="1"/>
              <a:t>Yaş</a:t>
            </a:r>
            <a:r>
              <a:rPr lang="ru-RU" b="1" dirty="0"/>
              <a:t> </a:t>
            </a:r>
            <a:r>
              <a:rPr lang="ru-RU" b="1" dirty="0" err="1"/>
              <a:t>nesli</a:t>
            </a:r>
            <a:r>
              <a:rPr lang="ru-RU" b="1" dirty="0"/>
              <a:t>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terbiýelemegiň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tapgyrlarynda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görnüşlerinde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işleriniň</a:t>
            </a:r>
            <a:r>
              <a:rPr lang="ru-RU" b="1" dirty="0"/>
              <a:t> </a:t>
            </a:r>
            <a:r>
              <a:rPr lang="ru-RU" b="1" dirty="0" err="1"/>
              <a:t>millilik</a:t>
            </a:r>
            <a:r>
              <a:rPr lang="ru-RU" b="1" dirty="0"/>
              <a:t> </a:t>
            </a:r>
            <a:r>
              <a:rPr lang="ru-RU" b="1" dirty="0" err="1"/>
              <a:t>esasda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goýulmagy</a:t>
            </a:r>
            <a:r>
              <a:rPr lang="ru-RU" b="1" dirty="0"/>
              <a:t>,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usullaryndan</a:t>
            </a:r>
            <a:r>
              <a:rPr lang="ru-RU" b="1" dirty="0"/>
              <a:t> </a:t>
            </a:r>
            <a:r>
              <a:rPr lang="ru-RU" b="1" dirty="0" err="1"/>
              <a:t>peýdalanylmagy</a:t>
            </a:r>
            <a:r>
              <a:rPr lang="ru-RU" b="1" dirty="0"/>
              <a:t>, </a:t>
            </a:r>
            <a:r>
              <a:rPr lang="ru-RU" b="1" dirty="0" err="1"/>
              <a:t>ýaşlaryň</a:t>
            </a:r>
            <a:r>
              <a:rPr lang="ru-RU" b="1" dirty="0"/>
              <a:t> </a:t>
            </a:r>
            <a:r>
              <a:rPr lang="ru-RU" b="1" dirty="0" err="1"/>
              <a:t>ösüşiniň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çelgileri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sazlaşdyrylmagy</a:t>
            </a:r>
            <a:r>
              <a:rPr lang="ru-RU" b="1" dirty="0"/>
              <a:t>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 </a:t>
            </a:r>
            <a:r>
              <a:rPr lang="ru-RU" b="1" dirty="0" err="1"/>
              <a:t>şaýadydyr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Türkmenistanda</a:t>
            </a:r>
            <a:r>
              <a:rPr lang="ru-RU" b="1" dirty="0" smtClean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</a:t>
            </a:r>
            <a:r>
              <a:rPr lang="ru-RU" b="1" dirty="0"/>
              <a:t> 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Kanunda</a:t>
            </a:r>
            <a:r>
              <a:rPr lang="ru-RU" b="1" dirty="0"/>
              <a:t> </a:t>
            </a:r>
            <a:r>
              <a:rPr lang="ru-RU" b="1" dirty="0" err="1"/>
              <a:t>görkezilen</a:t>
            </a:r>
            <a:r>
              <a:rPr lang="ru-RU" b="1" dirty="0"/>
              <a:t> </a:t>
            </a:r>
            <a:r>
              <a:rPr lang="ru-RU" b="1" dirty="0" err="1"/>
              <a:t>hukuklar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aşyrylýar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döwre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ösýär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kämilleşýär</a:t>
            </a:r>
            <a:r>
              <a:rPr lang="ru-RU" b="1" dirty="0"/>
              <a:t>.</a:t>
            </a:r>
          </a:p>
          <a:p>
            <a:pPr marL="0" indent="0" algn="ctr">
              <a:buNone/>
            </a:pPr>
            <a:r>
              <a:rPr lang="tk-TM" b="1" dirty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«</a:t>
            </a:r>
            <a:r>
              <a:rPr lang="en-US" b="1" dirty="0" err="1" smtClean="0">
                <a:solidFill>
                  <a:srgbClr val="0070C0"/>
                </a:solidFill>
              </a:rPr>
              <a:t>Bilim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hakynda</a:t>
            </a:r>
            <a:r>
              <a:rPr lang="ru-RU" b="1" dirty="0">
                <a:solidFill>
                  <a:srgbClr val="0070C0"/>
                </a:solidFill>
              </a:rPr>
              <a:t>» </a:t>
            </a:r>
            <a:r>
              <a:rPr lang="ru-RU" b="1" dirty="0" err="1">
                <a:solidFill>
                  <a:srgbClr val="0070C0"/>
                </a:solidFill>
              </a:rPr>
              <a:t>Türkmenistanyň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Kanunynda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bilim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ru-RU" b="1" dirty="0" err="1">
                <a:solidFill>
                  <a:srgbClr val="0070C0"/>
                </a:solidFill>
              </a:rPr>
              <a:t>ulgamyny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guramagyň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ýörelgeleri</a:t>
            </a:r>
            <a:r>
              <a:rPr lang="ru-RU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Döwlet</a:t>
            </a:r>
            <a:r>
              <a:rPr lang="ru-RU" b="1" dirty="0" smtClean="0"/>
              <a:t> </a:t>
            </a:r>
            <a:r>
              <a:rPr lang="ru-RU" b="1" dirty="0" err="1"/>
              <a:t>syýasaty</a:t>
            </a:r>
            <a:r>
              <a:rPr lang="ru-RU" b="1" dirty="0"/>
              <a:t> </a:t>
            </a:r>
            <a:r>
              <a:rPr lang="en-US" b="1" dirty="0" err="1"/>
              <a:t>bilim</a:t>
            </a:r>
            <a:r>
              <a:rPr lang="en-US" b="1" dirty="0"/>
              <a:t> </a:t>
            </a:r>
            <a:r>
              <a:rPr lang="en-US" b="1" dirty="0" err="1"/>
              <a:t>babatda</a:t>
            </a:r>
            <a:r>
              <a:rPr lang="en-US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ýörelgelere</a:t>
            </a:r>
            <a:r>
              <a:rPr lang="ru-RU" b="1" dirty="0"/>
              <a:t> </a:t>
            </a:r>
            <a:r>
              <a:rPr lang="ru-RU" b="1" dirty="0" err="1"/>
              <a:t>esaslanýar</a:t>
            </a:r>
            <a:r>
              <a:rPr lang="ru-RU" b="1" dirty="0"/>
              <a:t>:</a:t>
            </a:r>
          </a:p>
          <a:p>
            <a:pPr marL="0" lvl="0" indent="0"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6600CC"/>
                </a:solidFill>
              </a:rPr>
              <a:t>1. </a:t>
            </a:r>
            <a:r>
              <a:rPr lang="ru-RU" b="1" dirty="0" err="1" smtClean="0">
                <a:solidFill>
                  <a:srgbClr val="6600CC"/>
                </a:solidFill>
              </a:rPr>
              <a:t>Öz</a:t>
            </a:r>
            <a:r>
              <a:rPr lang="ru-RU" b="1" dirty="0" smtClean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ukyplaryny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en-US" b="1" dirty="0">
                <a:solidFill>
                  <a:srgbClr val="6600CC"/>
                </a:solidFill>
              </a:rPr>
              <a:t>we </a:t>
            </a:r>
            <a:r>
              <a:rPr lang="ru-RU" b="1" dirty="0" err="1">
                <a:solidFill>
                  <a:srgbClr val="6600CC"/>
                </a:solidFill>
              </a:rPr>
              <a:t>zehinini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doly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ulanyp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biimeginde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en-US" b="1" dirty="0">
                <a:solidFill>
                  <a:srgbClr val="6600CC"/>
                </a:solidFill>
              </a:rPr>
              <a:t>her </a:t>
            </a:r>
            <a:r>
              <a:rPr lang="ru-RU" b="1" dirty="0" err="1">
                <a:solidFill>
                  <a:srgbClr val="6600CC"/>
                </a:solidFill>
              </a:rPr>
              <a:t>bir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adamyň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hukuklarynyň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deňligi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Ýurdumyzda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raýatyň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ukybyny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zehinini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ulanyp</a:t>
            </a:r>
            <a:r>
              <a:rPr lang="ru-RU" b="1" dirty="0"/>
              <a:t> </a:t>
            </a:r>
            <a:r>
              <a:rPr lang="ru-RU" b="1" dirty="0" err="1"/>
              <a:t>bilmegi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mümkinçilikleri</a:t>
            </a:r>
            <a:r>
              <a:rPr lang="ru-RU" b="1" dirty="0"/>
              <a:t> </a:t>
            </a:r>
            <a:r>
              <a:rPr lang="ru-RU" b="1" dirty="0" err="1"/>
              <a:t>şertlendirýär.Ýurdumyzda</a:t>
            </a:r>
            <a:r>
              <a:rPr lang="ru-RU" b="1" dirty="0"/>
              <a:t> </a:t>
            </a:r>
            <a:r>
              <a:rPr lang="ru-RU" b="1" dirty="0" err="1"/>
              <a:t>ýaşaýan</a:t>
            </a:r>
            <a:r>
              <a:rPr lang="ru-RU" b="1" dirty="0"/>
              <a:t> </a:t>
            </a:r>
            <a:r>
              <a:rPr lang="ru-RU" b="1" dirty="0" err="1"/>
              <a:t>halklar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almaga</a:t>
            </a:r>
            <a:r>
              <a:rPr lang="ru-RU" b="1" dirty="0"/>
              <a:t> </a:t>
            </a:r>
            <a:r>
              <a:rPr lang="ru-RU" b="1" dirty="0" err="1"/>
              <a:t>deň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hukukly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çagalaryny</a:t>
            </a:r>
            <a:r>
              <a:rPr lang="ru-RU" b="1" dirty="0"/>
              <a:t> </a:t>
            </a:r>
            <a:r>
              <a:rPr lang="ru-RU" b="1" dirty="0" err="1"/>
              <a:t>ýurtda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aragatnaşyk</a:t>
            </a:r>
            <a:r>
              <a:rPr lang="ru-RU" b="1" dirty="0"/>
              <a:t> </a:t>
            </a:r>
            <a:r>
              <a:rPr lang="ru-RU" b="1" dirty="0" err="1"/>
              <a:t>dili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islän</a:t>
            </a:r>
            <a:r>
              <a:rPr lang="ru-RU" b="1" dirty="0"/>
              <a:t> </a:t>
            </a:r>
            <a:r>
              <a:rPr lang="ru-RU" b="1" dirty="0" err="1"/>
              <a:t>dillerinde</a:t>
            </a:r>
            <a:r>
              <a:rPr lang="ru-RU" b="1" dirty="0"/>
              <a:t> </a:t>
            </a:r>
            <a:r>
              <a:rPr lang="ru-RU" b="1" dirty="0" err="1"/>
              <a:t>okadyp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43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36702"/>
            <a:ext cx="10515600" cy="524026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6600CC"/>
                </a:solidFill>
              </a:rPr>
              <a:t>2.Bilimiň </a:t>
            </a:r>
            <a:r>
              <a:rPr lang="ru-RU" b="1" dirty="0" err="1">
                <a:solidFill>
                  <a:srgbClr val="6600CC"/>
                </a:solidFill>
              </a:rPr>
              <a:t>ynsanperwer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häsiýeti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umumadamzat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gymmatlyklarynyň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adamyň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janynyň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saglygynyň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şahsýýetiň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erkin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ösmeginiň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ileri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tutulmagy</a:t>
            </a:r>
            <a:r>
              <a:rPr lang="ru-RU" b="1" dirty="0">
                <a:solidFill>
                  <a:srgbClr val="6600CC"/>
                </a:solidFill>
              </a:rPr>
              <a:t>.</a:t>
            </a:r>
            <a:endParaRPr lang="ru-RU" dirty="0">
              <a:solidFill>
                <a:srgbClr val="6600CC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Turkmenistan</a:t>
            </a:r>
            <a:r>
              <a:rPr lang="ru-RU" b="1" dirty="0" smtClean="0"/>
              <a:t> </a:t>
            </a:r>
            <a:r>
              <a:rPr lang="ru-RU" b="1" dirty="0" err="1"/>
              <a:t>döwletiniň</a:t>
            </a:r>
            <a:r>
              <a:rPr lang="ru-RU" b="1" dirty="0"/>
              <a:t> </a:t>
            </a:r>
            <a:r>
              <a:rPr lang="ru-RU" b="1" dirty="0" err="1"/>
              <a:t>turuwbaşdan</a:t>
            </a:r>
            <a:r>
              <a:rPr lang="ru-RU" b="1" dirty="0"/>
              <a:t> </a:t>
            </a:r>
            <a:r>
              <a:rPr lang="ru-RU" b="1" dirty="0" err="1"/>
              <a:t>dürs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çeýe</a:t>
            </a:r>
            <a:r>
              <a:rPr lang="ru-RU" b="1" dirty="0"/>
              <a:t> </a:t>
            </a:r>
            <a:r>
              <a:rPr lang="ru-RU" b="1" dirty="0" err="1"/>
              <a:t>syýasat</a:t>
            </a:r>
            <a:r>
              <a:rPr lang="ru-RU" b="1" dirty="0"/>
              <a:t> </a:t>
            </a:r>
            <a:r>
              <a:rPr lang="ru-RU" b="1" dirty="0" err="1"/>
              <a:t>ýöredip</a:t>
            </a:r>
            <a:r>
              <a:rPr lang="ru-RU" b="1" dirty="0"/>
              <a:t> </a:t>
            </a:r>
            <a:r>
              <a:rPr lang="ru-RU" b="1" dirty="0" err="1"/>
              <a:t>başlamagy</a:t>
            </a:r>
            <a:r>
              <a:rPr lang="ru-RU" b="1" dirty="0"/>
              <a:t>,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halklarynyň</a:t>
            </a:r>
            <a:r>
              <a:rPr lang="ru-RU" b="1" dirty="0"/>
              <a:t> </a:t>
            </a:r>
            <a:r>
              <a:rPr lang="ru-RU" b="1" dirty="0" err="1"/>
              <a:t>arasynda</a:t>
            </a:r>
            <a:r>
              <a:rPr lang="ru-RU" b="1" dirty="0"/>
              <a:t> </a:t>
            </a:r>
            <a:r>
              <a:rPr lang="ru-RU" b="1" dirty="0" err="1"/>
              <a:t>rowaçlanmagy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şertlere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goýmaga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mazmunyny</a:t>
            </a:r>
            <a:r>
              <a:rPr lang="ru-RU" b="1" dirty="0"/>
              <a:t>, </a:t>
            </a:r>
            <a:r>
              <a:rPr lang="ru-RU" b="1" dirty="0" err="1"/>
              <a:t>gurluşyny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üýtgedip</a:t>
            </a:r>
            <a:r>
              <a:rPr lang="ru-RU" b="1" dirty="0"/>
              <a:t> </a:t>
            </a:r>
            <a:r>
              <a:rPr lang="ru-RU" b="1" dirty="0" err="1"/>
              <a:t>guramaga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döretdi</a:t>
            </a:r>
            <a:r>
              <a:rPr lang="ru-RU" b="1" dirty="0"/>
              <a:t>. </a:t>
            </a:r>
            <a:r>
              <a:rPr lang="ru-RU" b="1" dirty="0" err="1"/>
              <a:t>Islendik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geljegi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nesliň</a:t>
            </a:r>
            <a:r>
              <a:rPr lang="ru-RU" b="1" dirty="0"/>
              <a:t> </a:t>
            </a:r>
            <a:r>
              <a:rPr lang="ru-RU" b="1" dirty="0" err="1"/>
              <a:t>näderejede</a:t>
            </a:r>
            <a:r>
              <a:rPr lang="ru-RU" b="1" dirty="0"/>
              <a:t> </a:t>
            </a:r>
            <a:r>
              <a:rPr lang="ru-RU" b="1" dirty="0" err="1"/>
              <a:t>sowatly</a:t>
            </a:r>
            <a:r>
              <a:rPr lang="ru-RU" b="1" dirty="0"/>
              <a:t>, </a:t>
            </a:r>
            <a:r>
              <a:rPr lang="ru-RU" b="1" dirty="0" err="1"/>
              <a:t>sagdyn</a:t>
            </a:r>
            <a:r>
              <a:rPr lang="ru-RU" b="1" dirty="0"/>
              <a:t>, </a:t>
            </a:r>
            <a:r>
              <a:rPr lang="ru-RU" b="1" dirty="0" err="1"/>
              <a:t>edepli</a:t>
            </a:r>
            <a:r>
              <a:rPr lang="ru-RU" b="1" dirty="0"/>
              <a:t>, </a:t>
            </a:r>
            <a:r>
              <a:rPr lang="ru-RU" b="1" dirty="0" err="1"/>
              <a:t>hünärment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ýetişmegine</a:t>
            </a:r>
            <a:r>
              <a:rPr lang="ru-RU" b="1" dirty="0"/>
              <a:t>, </a:t>
            </a:r>
            <a:r>
              <a:rPr lang="ru-RU" b="1" dirty="0" err="1"/>
              <a:t>alan</a:t>
            </a:r>
            <a:r>
              <a:rPr lang="ru-RU" b="1" dirty="0"/>
              <a:t> </a:t>
            </a:r>
            <a:r>
              <a:rPr lang="ru-RU" b="1" dirty="0" err="1"/>
              <a:t>bilim-täliminiň</a:t>
            </a:r>
            <a:r>
              <a:rPr lang="ru-RU" b="1" dirty="0"/>
              <a:t>, </a:t>
            </a:r>
            <a:r>
              <a:rPr lang="ru-RU" b="1" dirty="0" err="1"/>
              <a:t>öwrenen</a:t>
            </a:r>
            <a:r>
              <a:rPr lang="ru-RU" b="1" dirty="0"/>
              <a:t> </a:t>
            </a:r>
            <a:r>
              <a:rPr lang="ru-RU" b="1" dirty="0" err="1"/>
              <a:t>kesp-käriniň</a:t>
            </a:r>
            <a:r>
              <a:rPr lang="ru-RU" b="1" dirty="0"/>
              <a:t> </a:t>
            </a:r>
            <a:r>
              <a:rPr lang="ru-RU" b="1" dirty="0" err="1"/>
              <a:t>sazlaşykly</a:t>
            </a:r>
            <a:r>
              <a:rPr lang="ru-RU" b="1" dirty="0"/>
              <a:t> </a:t>
            </a:r>
            <a:r>
              <a:rPr lang="ru-RU" b="1" dirty="0" err="1"/>
              <a:t>utgaşmagyna</a:t>
            </a:r>
            <a:r>
              <a:rPr lang="ru-RU" b="1" dirty="0"/>
              <a:t> </a:t>
            </a:r>
            <a:r>
              <a:rPr lang="ru-RU" b="1" dirty="0" err="1"/>
              <a:t>baglydyr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mazmunyny</a:t>
            </a:r>
            <a:r>
              <a:rPr lang="ru-RU" b="1" dirty="0"/>
              <a:t> </a:t>
            </a:r>
            <a:r>
              <a:rPr lang="ru-RU" b="1" dirty="0" err="1"/>
              <a:t>döwrüň</a:t>
            </a:r>
            <a:r>
              <a:rPr lang="ru-RU" b="1" dirty="0"/>
              <a:t> </a:t>
            </a:r>
            <a:r>
              <a:rPr lang="ru-RU" b="1" dirty="0" err="1"/>
              <a:t>talaplaryna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täzelemegi</a:t>
            </a:r>
            <a:r>
              <a:rPr lang="ru-RU" b="1" dirty="0"/>
              <a:t>, </a:t>
            </a:r>
            <a:r>
              <a:rPr lang="ru-RU" b="1" dirty="0" err="1"/>
              <a:t>sapakdan</a:t>
            </a:r>
            <a:r>
              <a:rPr lang="ru-RU" b="1" dirty="0"/>
              <a:t> </a:t>
            </a:r>
            <a:r>
              <a:rPr lang="ru-RU" b="1" dirty="0" err="1"/>
              <a:t>daşary</a:t>
            </a:r>
            <a:r>
              <a:rPr lang="ru-RU" b="1" dirty="0"/>
              <a:t> </a:t>
            </a:r>
            <a:r>
              <a:rPr lang="ru-RU" b="1" dirty="0" err="1"/>
              <a:t>geçirilýän</a:t>
            </a:r>
            <a:r>
              <a:rPr lang="ru-RU" b="1" dirty="0"/>
              <a:t> </a:t>
            </a:r>
            <a:r>
              <a:rPr lang="ru-RU" b="1" dirty="0" err="1"/>
              <a:t>terbiýeçilik</a:t>
            </a:r>
            <a:r>
              <a:rPr lang="ru-RU" b="1" dirty="0"/>
              <a:t> </a:t>
            </a:r>
            <a:r>
              <a:rPr lang="ru-RU" b="1" dirty="0" err="1"/>
              <a:t>çärelerde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düzüjisini</a:t>
            </a:r>
            <a:r>
              <a:rPr lang="ru-RU" b="1" dirty="0"/>
              <a:t> </a:t>
            </a:r>
            <a:r>
              <a:rPr lang="ru-RU" b="1" dirty="0" err="1"/>
              <a:t>esaslandyrmagy</a:t>
            </a:r>
            <a:r>
              <a:rPr lang="ru-RU" b="1" dirty="0"/>
              <a:t>, </a:t>
            </a:r>
            <a:r>
              <a:rPr lang="ru-RU" b="1" dirty="0" err="1"/>
              <a:t>türkmeniň</a:t>
            </a:r>
            <a:r>
              <a:rPr lang="ru-RU" b="1" dirty="0"/>
              <a:t> </a:t>
            </a:r>
            <a:r>
              <a:rPr lang="ru-RU" b="1" dirty="0" err="1"/>
              <a:t>däp-dessurlaryny</a:t>
            </a:r>
            <a:r>
              <a:rPr lang="ru-RU" b="1" dirty="0"/>
              <a:t>, </a:t>
            </a:r>
            <a:r>
              <a:rPr lang="ru-RU" b="1" dirty="0" err="1"/>
              <a:t>edim-gylymlaryny</a:t>
            </a:r>
            <a:r>
              <a:rPr lang="ru-RU" b="1" dirty="0"/>
              <a:t> </a:t>
            </a:r>
            <a:r>
              <a:rPr lang="ru-RU" b="1" dirty="0" err="1"/>
              <a:t>täsirli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netijeli</a:t>
            </a:r>
            <a:r>
              <a:rPr lang="ru-RU" b="1" dirty="0"/>
              <a:t> </a:t>
            </a:r>
            <a:r>
              <a:rPr lang="ru-RU" b="1" dirty="0" err="1"/>
              <a:t>peýdalanmagy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hatarda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halklarynyň</a:t>
            </a:r>
            <a:r>
              <a:rPr lang="ru-RU" b="1" dirty="0"/>
              <a:t> </a:t>
            </a:r>
            <a:r>
              <a:rPr lang="ru-RU" b="1" dirty="0" err="1"/>
              <a:t>taryhyna</a:t>
            </a:r>
            <a:r>
              <a:rPr lang="ru-RU" b="1" dirty="0"/>
              <a:t>,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baýlygyna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mirasyna</a:t>
            </a:r>
            <a:r>
              <a:rPr lang="ru-RU" b="1" dirty="0"/>
              <a:t>,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öwredijilik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terbiýeleýjilik</a:t>
            </a:r>
            <a:r>
              <a:rPr lang="ru-RU" b="1" dirty="0"/>
              <a:t> </a:t>
            </a:r>
            <a:r>
              <a:rPr lang="ru-RU" b="1" dirty="0" err="1"/>
              <a:t>ähmiýetine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biparh</a:t>
            </a:r>
            <a:r>
              <a:rPr lang="ru-RU" b="1" dirty="0"/>
              <a:t> </a:t>
            </a:r>
            <a:r>
              <a:rPr lang="ru-RU" b="1" dirty="0" err="1"/>
              <a:t>garamaýar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118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420130"/>
            <a:ext cx="10876005" cy="58818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6600CC"/>
                </a:solidFill>
              </a:rPr>
              <a:t>	3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>
                <a:solidFill>
                  <a:srgbClr val="6600CC"/>
                </a:solidFill>
              </a:rPr>
              <a:t>Bilimiň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Türkmenistanyň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halkynyň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milli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taryhy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medeniýeti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däp-dessurlary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sazlaşykly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arabaglanyşygy</a:t>
            </a:r>
            <a:r>
              <a:rPr lang="ru-RU" b="1" dirty="0"/>
              <a:t>.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millilik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tutuşlygyna</a:t>
            </a:r>
            <a:r>
              <a:rPr lang="ru-RU" b="1" dirty="0"/>
              <a:t>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halkynyň</a:t>
            </a:r>
            <a:r>
              <a:rPr lang="ru-RU" b="1" dirty="0"/>
              <a:t> </a:t>
            </a:r>
            <a:r>
              <a:rPr lang="ru-RU" b="1" dirty="0" err="1"/>
              <a:t>taryhynyň</a:t>
            </a:r>
            <a:r>
              <a:rPr lang="ru-RU" b="1" dirty="0"/>
              <a:t>, </a:t>
            </a:r>
            <a:r>
              <a:rPr lang="ru-RU" b="1" dirty="0" err="1"/>
              <a:t>ykdysadyýetiniň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gymmatlyklarynyü</a:t>
            </a:r>
            <a:r>
              <a:rPr lang="ru-RU" b="1" dirty="0"/>
              <a:t>, </a:t>
            </a:r>
            <a:r>
              <a:rPr lang="ru-RU" b="1" dirty="0" err="1"/>
              <a:t>gylyk-häsiýetiniň</a:t>
            </a:r>
            <a:r>
              <a:rPr lang="ru-RU" b="1" dirty="0"/>
              <a:t>, </a:t>
            </a:r>
            <a:r>
              <a:rPr lang="ru-RU" b="1" dirty="0" err="1"/>
              <a:t>edim-gylymynyň</a:t>
            </a:r>
            <a:r>
              <a:rPr lang="ru-RU" b="1" dirty="0"/>
              <a:t> </a:t>
            </a:r>
            <a:r>
              <a:rPr lang="ru-RU" b="1" dirty="0" err="1"/>
              <a:t>aýratynlyklaryna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alnyp</a:t>
            </a:r>
            <a:r>
              <a:rPr lang="ru-RU" b="1" dirty="0"/>
              <a:t> </a:t>
            </a:r>
            <a:r>
              <a:rPr lang="ru-RU" b="1" dirty="0" err="1"/>
              <a:t>barylmagyny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Ylym-bilim</a:t>
            </a:r>
            <a:r>
              <a:rPr lang="ru-RU" b="1" dirty="0" smtClean="0"/>
              <a:t> </a:t>
            </a:r>
            <a:r>
              <a:rPr lang="ru-RU" b="1" dirty="0" err="1"/>
              <a:t>bermek</a:t>
            </a:r>
            <a:r>
              <a:rPr lang="ru-RU" b="1" dirty="0"/>
              <a:t>, </a:t>
            </a:r>
            <a:r>
              <a:rPr lang="ru-RU" b="1" dirty="0" err="1"/>
              <a:t>tälim-terbiýe</a:t>
            </a:r>
            <a:r>
              <a:rPr lang="ru-RU" b="1" dirty="0"/>
              <a:t> </a:t>
            </a:r>
            <a:r>
              <a:rPr lang="ru-RU" b="1" dirty="0" err="1"/>
              <a:t>öwretmek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halkyň</a:t>
            </a:r>
            <a:r>
              <a:rPr lang="ru-RU" b="1" dirty="0"/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mirasyna</a:t>
            </a:r>
            <a:r>
              <a:rPr lang="ru-RU" b="1" dirty="0"/>
              <a:t> </a:t>
            </a:r>
            <a:r>
              <a:rPr lang="ru-RU" b="1" dirty="0" err="1"/>
              <a:t>utgaşyklylykda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barmak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halkyň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siwilizasiýasyna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aýratynlygy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goşulmagyny</a:t>
            </a:r>
            <a:r>
              <a:rPr lang="ru-RU" b="1" dirty="0"/>
              <a:t> </a:t>
            </a:r>
            <a:r>
              <a:rPr lang="ru-RU" b="1" dirty="0" err="1"/>
              <a:t>şertlendirýär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/>
              <a:t>	</a:t>
            </a:r>
            <a:r>
              <a:rPr lang="ru-RU" b="1" dirty="0">
                <a:solidFill>
                  <a:srgbClr val="6600CC"/>
                </a:solidFill>
              </a:rPr>
              <a:t>4. </a:t>
            </a:r>
            <a:r>
              <a:rPr lang="ru-RU" b="1" dirty="0" err="1">
                <a:solidFill>
                  <a:srgbClr val="6600CC"/>
                </a:solidFill>
              </a:rPr>
              <a:t>Raýatlyk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watansöýüjilik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zähmetsöýerlik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adam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hu</a:t>
            </a:r>
            <a:r>
              <a:rPr lang="ru-RU" b="1" dirty="0">
                <a:solidFill>
                  <a:srgbClr val="6600CC"/>
                </a:solidFill>
              </a:rPr>
              <a:t>- </a:t>
            </a:r>
            <a:r>
              <a:rPr lang="ru-RU" b="1" dirty="0" err="1">
                <a:solidFill>
                  <a:srgbClr val="6600CC"/>
                </a:solidFill>
              </a:rPr>
              <a:t>kuklaryna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azatlyklaryna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sarpa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goýmak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tebigy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gurşawa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maşgala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Watana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söýgi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duýgularyny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terbiýelemek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geljegi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nesilde</a:t>
            </a:r>
            <a:r>
              <a:rPr lang="ru-RU" b="1" dirty="0"/>
              <a:t> </a:t>
            </a:r>
            <a:r>
              <a:rPr lang="ru-RU" b="1" dirty="0" err="1"/>
              <a:t>watansöýüjiligi</a:t>
            </a:r>
            <a:r>
              <a:rPr lang="ru-RU" b="1" dirty="0"/>
              <a:t>, </a:t>
            </a:r>
            <a:r>
              <a:rPr lang="ru-RU" b="1" dirty="0" err="1"/>
              <a:t>zähmetsöýerligi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getirmegi</a:t>
            </a:r>
            <a:r>
              <a:rPr lang="ru-RU" b="1" dirty="0"/>
              <a:t>, </a:t>
            </a:r>
            <a:r>
              <a:rPr lang="ru-RU" b="1" dirty="0" err="1"/>
              <a:t>ýaşlaryň</a:t>
            </a:r>
            <a:r>
              <a:rPr lang="ru-RU" b="1" dirty="0"/>
              <a:t> </a:t>
            </a:r>
            <a:r>
              <a:rPr lang="ru-RU" b="1" dirty="0" err="1"/>
              <a:t>aňynda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hukuklaryna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azatlykla­ryna</a:t>
            </a:r>
            <a:r>
              <a:rPr lang="ru-RU" b="1" dirty="0"/>
              <a:t> </a:t>
            </a:r>
            <a:r>
              <a:rPr lang="ru-RU" b="1" dirty="0" err="1"/>
              <a:t>sarpa</a:t>
            </a:r>
            <a:r>
              <a:rPr lang="ru-RU" b="1" dirty="0"/>
              <a:t> </a:t>
            </a:r>
            <a:r>
              <a:rPr lang="ru-RU" b="1" dirty="0" err="1"/>
              <a:t>goýmak</a:t>
            </a:r>
            <a:r>
              <a:rPr lang="ru-RU" b="1" dirty="0"/>
              <a:t> </a:t>
            </a:r>
            <a:r>
              <a:rPr lang="ru-RU" b="1" dirty="0" err="1"/>
              <a:t>medeniýetini</a:t>
            </a:r>
            <a:r>
              <a:rPr lang="ru-RU" b="1" dirty="0"/>
              <a:t> </a:t>
            </a:r>
            <a:r>
              <a:rPr lang="ru-RU" b="1" dirty="0" err="1"/>
              <a:t>terbiýelemegi</a:t>
            </a:r>
            <a:r>
              <a:rPr lang="ru-RU" b="1" dirty="0"/>
              <a:t>, </a:t>
            </a:r>
            <a:r>
              <a:rPr lang="ru-RU" b="1" dirty="0" err="1"/>
              <a:t>tebigata</a:t>
            </a:r>
            <a:r>
              <a:rPr lang="ru-RU" b="1" dirty="0"/>
              <a:t> </a:t>
            </a:r>
            <a:r>
              <a:rPr lang="ru-RU" b="1" dirty="0" err="1"/>
              <a:t>guwanç</a:t>
            </a:r>
            <a:r>
              <a:rPr lang="ru-RU" b="1" dirty="0"/>
              <a:t> </a:t>
            </a:r>
            <a:r>
              <a:rPr lang="ru-RU" b="1" dirty="0" err="1"/>
              <a:t>duýgularyny</a:t>
            </a:r>
            <a:r>
              <a:rPr lang="ru-RU" b="1" dirty="0"/>
              <a:t> </a:t>
            </a:r>
            <a:r>
              <a:rPr lang="ru-RU" b="1" dirty="0" err="1"/>
              <a:t>ösdürmegi</a:t>
            </a:r>
            <a:r>
              <a:rPr lang="ru-RU" b="1" dirty="0"/>
              <a:t>, </a:t>
            </a:r>
            <a:r>
              <a:rPr lang="ru-RU" b="1" dirty="0" err="1"/>
              <a:t>kämil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gelmegi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agzybir</a:t>
            </a:r>
            <a:r>
              <a:rPr lang="ru-RU" b="1" dirty="0"/>
              <a:t>,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maşgala</a:t>
            </a:r>
            <a:r>
              <a:rPr lang="ru-RU" b="1" dirty="0"/>
              <a:t> </a:t>
            </a:r>
            <a:r>
              <a:rPr lang="ru-RU" b="1" dirty="0" err="1"/>
              <a:t>ojagynyň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getirilmegini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Hormatly</a:t>
            </a:r>
            <a:r>
              <a:rPr lang="ru-RU" b="1" dirty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«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üçindir</a:t>
            </a:r>
            <a:r>
              <a:rPr lang="ru-RU" b="1" dirty="0"/>
              <a:t>!»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parasatly</a:t>
            </a:r>
            <a:r>
              <a:rPr lang="ru-RU" b="1" dirty="0"/>
              <a:t> </a:t>
            </a:r>
            <a:r>
              <a:rPr lang="ru-RU" b="1" dirty="0" err="1"/>
              <a:t>pikiri</a:t>
            </a:r>
            <a:r>
              <a:rPr lang="ru-RU" b="1" dirty="0"/>
              <a:t>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esasyny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aşyrmagyň</a:t>
            </a:r>
            <a:r>
              <a:rPr lang="ru-RU" b="1" dirty="0"/>
              <a:t> </a:t>
            </a:r>
            <a:r>
              <a:rPr lang="ru-RU" b="1" dirty="0" err="1"/>
              <a:t>rnöhüm</a:t>
            </a:r>
            <a:r>
              <a:rPr lang="ru-RU" b="1" dirty="0"/>
              <a:t> </a:t>
            </a:r>
            <a:r>
              <a:rPr lang="ru-RU" b="1" dirty="0" err="1"/>
              <a:t>serişdesidir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741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123</Words>
  <Application>Microsoft Office PowerPoint</Application>
  <PresentationFormat>Произвольный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9</cp:revision>
  <dcterms:created xsi:type="dcterms:W3CDTF">2020-11-25T11:51:33Z</dcterms:created>
  <dcterms:modified xsi:type="dcterms:W3CDTF">2009-05-17T22:47:19Z</dcterms:modified>
</cp:coreProperties>
</file>