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37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62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21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4096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14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666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85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700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95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14" y="116632"/>
            <a:ext cx="8640959" cy="1502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83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27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33" y="0"/>
            <a:ext cx="8568952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179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0"/>
            <a:ext cx="8928992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238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30" y="0"/>
            <a:ext cx="8712968" cy="686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091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2020-11-26T07:35:42Z</dcterms:created>
  <dcterms:modified xsi:type="dcterms:W3CDTF">2020-11-26T07:52:24Z</dcterms:modified>
</cp:coreProperties>
</file>