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280920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4887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72" y="116632"/>
            <a:ext cx="8568952" cy="691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6982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71" y="188640"/>
            <a:ext cx="8856984" cy="6678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8964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208" y="0"/>
            <a:ext cx="8784976" cy="7070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9647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42" y="0"/>
            <a:ext cx="8856984" cy="7101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2375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23" y="116632"/>
            <a:ext cx="8784976" cy="6713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1199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784976" cy="707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0065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840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505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693" y="116632"/>
            <a:ext cx="8892480" cy="6761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12114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2020-11-03T05:48:38Z</dcterms:created>
  <dcterms:modified xsi:type="dcterms:W3CDTF">2020-11-03T06:08:12Z</dcterms:modified>
</cp:coreProperties>
</file>