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596C-C3EC-449B-B2E4-21F371183F90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D690-5C83-481D-926E-CFBB027416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341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596C-C3EC-449B-B2E4-21F371183F90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D690-5C83-481D-926E-CFBB027416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406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596C-C3EC-449B-B2E4-21F371183F90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D690-5C83-481D-926E-CFBB027416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280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596C-C3EC-449B-B2E4-21F371183F90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D690-5C83-481D-926E-CFBB027416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201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596C-C3EC-449B-B2E4-21F371183F90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D690-5C83-481D-926E-CFBB027416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523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596C-C3EC-449B-B2E4-21F371183F90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D690-5C83-481D-926E-CFBB027416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219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596C-C3EC-449B-B2E4-21F371183F90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D690-5C83-481D-926E-CFBB027416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946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596C-C3EC-449B-B2E4-21F371183F90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D690-5C83-481D-926E-CFBB027416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957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596C-C3EC-449B-B2E4-21F371183F90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D690-5C83-481D-926E-CFBB027416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348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596C-C3EC-449B-B2E4-21F371183F90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D690-5C83-481D-926E-CFBB027416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22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596C-C3EC-449B-B2E4-21F371183F90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D690-5C83-481D-926E-CFBB027416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65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B596C-C3EC-449B-B2E4-21F371183F90}" type="datetimeFigureOut">
              <a:rPr lang="ru-RU" smtClean="0"/>
              <a:t>20.03.2021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ED690-5C83-481D-926E-CFBB027416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445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76463"/>
            <a:ext cx="12192000" cy="3031958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Senenagat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kärhanalarynyň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EÜ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ulgamlayn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merkezlişdirilen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dolandyryş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ulgamlarynda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telemehanizasiýa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537868"/>
            <a:ext cx="12192000" cy="2846889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Meýilnama: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buFont typeface="+mj-lt"/>
              <a:buAutoNum type="arabicPeriod"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Senagat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kärhanalaryň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EÜ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ulgamlaryň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TD we TS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ulgamlary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buFont typeface="+mj-lt"/>
              <a:buAutoNum type="arabicPeriod"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Senagat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kärhanalaryň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EÜU, TÖ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ulgamlary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buFont typeface="+mj-lt"/>
              <a:buAutoNum type="arabicPeriod"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Signallaryň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hemişelik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paýlanşykly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köpkanally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 (TÖ)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20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917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-6350">
              <a:lnSpc>
                <a:spcPct val="103000"/>
              </a:lnSpc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GTI-10-150</a:t>
            </a:r>
            <a:r>
              <a:rPr lang="tk-TM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Gs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ýygylyklarda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işleýär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Signallaryň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wagtlaýyn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bölýär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TD-TS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üýşen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binalary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giňden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ulanylýarlar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bu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bolsa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senagat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kärhanalarynyň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elektrik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üpjünçiligu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häsiýetlidir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 TD-TS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kodlaýyň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Bular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ulgamlaryňesasyna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wagtlaýyn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goýlan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ýygyklaýyn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prinsipi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DT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saýlananda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AL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işläp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bejermek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ulanylýar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TD-TS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bloklaryň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wagtlaýyn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has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ýokary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näsazlyga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durnuklylygy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aragatnaşyk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bloklaryň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gowy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ulanylşy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köpçülikleýin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önümçiligiň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maglumatynyň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mümkinçiligi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Sanly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ulgamlarda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sifri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maglumaty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tizligi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taktlaýyn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ýygylygy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öçürip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ýakmak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aragatnaşyk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kanalyny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esasan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ýygylyk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çyzygy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çäklen-dirmek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arkaly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aralaklarda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üýtgäp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TM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sanly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gurnamalary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telegraf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telefon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kanaly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boýunça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işläp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DT-TS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kodlaýyn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ulgamalar</a:t>
            </a:r>
            <a:r>
              <a:rPr lang="tk-TM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maglumatyň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geçirilşiniň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ynamlylygyny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ýokarlandyrmak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dürli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gorag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serişdelerini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ulanýarlan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programmanyň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üýtgemesi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boýunça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sorag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TS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kadlaryny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näsazlyklar-dan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goramak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has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habaryň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ikileýin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geçirilişi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ters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kanalyň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ulanylşy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ş.m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.). TD-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habarynyň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geçiriliş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wagtynda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öz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zalgysy</a:t>
            </a:r>
            <a:r>
              <a:rPr lang="tk-TM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teksti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TS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köp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kanal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boýunça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wagtlaýyň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bölünşikli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signallaryň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topary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diňe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adresi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bolup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Kodlaryň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salgy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bölegi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DP-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salgysyndan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habaryň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iberilişi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niýetle-nişinden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programmanyň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nomerinden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habaryň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kesgitli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görnüşinden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habaryň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tekstinden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durup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Tekst</a:t>
            </a:r>
            <a:r>
              <a:rPr lang="tk-TM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signallaryň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TS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pozisiýaly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toparyny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saklap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TD-TS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sanly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gurmagyň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umumy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prinsipleri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TJ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köp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kanally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sanly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kodoimpuls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prinsipine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golaýdyr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471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0600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1"/>
            <a:ext cx="12192000" cy="6685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-6350">
              <a:lnSpc>
                <a:spcPct val="103000"/>
              </a:lnSpc>
            </a:pPr>
            <a:r>
              <a:rPr lang="tk-TM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	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Binalaryň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ýerli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dolandyryşy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göni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DP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amala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aşyrylýar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binaň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dolandyryşynyň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gurnalan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ýerinde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Daşky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liniýalar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boýunça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aralyga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maglumatyna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geçirilişine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distansion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geçiş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diýilýär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IMS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funksiýalarynyň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ýetirilişiniň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häsiýeti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boýunça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TD,TS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TI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ulgamlaryna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bolýärler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TD-ş TS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utgaşýar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TD-TS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diýip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atlandyrylýar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ulgamlary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önümçilik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mehanizmleri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tk-TM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gurnamalaryny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aralykdan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dolan-dyrmak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ulanýarlar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şular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niýetlenen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-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ulanylýan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gurnamalara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mehanizmlere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göni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täsir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etmek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- DP-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daky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işçi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adamlara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buýruklary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geçirmek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telebuuýryklar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);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- TI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binalaryny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çagyrmak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- TS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binalaryny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çagyrmak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DP-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-TS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funksiýalary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ýetirmek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awtomatika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sazlaýjylaryň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gurnamalaryny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distansion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üýtgetmek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59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941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-6350">
              <a:lnSpc>
                <a:spcPct val="103000"/>
              </a:lnSpc>
            </a:pP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TD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ulgamlarynda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dolandyryş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buýruklaryny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geçirmekligi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adatça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iki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operasiýa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bölýärler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birinjisi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dolandyryş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binaň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saýlamagyndan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ybarat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(TD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obýektini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saýla-mak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),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ikinjisi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ru-RU" sz="31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TS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ulgamlary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DP-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dan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(ДП) TS-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dürli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görnüşlerini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geçirmegi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üpjün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edýär-ler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ru-RU" sz="31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-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dolandyrylýan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binaň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ýagdaýy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ýa-da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haly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barada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adresleýin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bolup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durýär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ru-RU" sz="31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-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dolandyrylýan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parametrleriň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çykyşy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barada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berlen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çäkden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ýa-da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binaň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işiniň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bozulmasy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barada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awtomatiki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geçirilýär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duýdurýar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döwülme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signallary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);</a:t>
            </a:r>
            <a:endParaRPr lang="ru-RU" sz="31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-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önümçilik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prosesiniň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kody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önümiň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hasaby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bagly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ru-RU" sz="31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-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despetçeriň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beren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TD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operasiýasynyň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ýetirilşiniň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tassyklanmasy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barada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ru-RU" sz="31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- TM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enjamlaryň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aragatnaşyk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kanallaryň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ýagdaýy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barada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gulluk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signalizasiýasy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endParaRPr lang="ru-RU" sz="31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70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3345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-6350">
              <a:lnSpc>
                <a:spcPct val="103000"/>
              </a:lnSpc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ulgamlaryň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kömegi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bilengözegçilik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etmek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registirlemek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awtomatika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gurnamalara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girizmek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ýörite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datçikler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ölçenýän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dürli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dolandyrylýan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parametrleriň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üznüksiz</a:t>
            </a:r>
            <a:r>
              <a:rPr lang="tk-TM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bahalaryny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aralyga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bermek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amala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aşyrylýar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3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TM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kompleks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ulgamlary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ýokary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agzalan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ähli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funksiýalaryň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funksiýalary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ýa-da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olaryň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dürlisazlaşyklary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TD-TS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ulgamda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TS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esasan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TD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öňünde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üns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berilýar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sebäpli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dol.pult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gelýän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informasiýa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dispetçerden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TD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bellenen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operasiýasynyň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çalşyrylmagyny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talap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edip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bilýar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Ulgamyň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TM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üýşirilen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ýa-da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ýaýradylan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binalara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hyzmat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etmek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niýetlenen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93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0"/>
            <a:ext cx="12192001" cy="6306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-6350">
              <a:lnSpc>
                <a:spcPct val="103000"/>
              </a:lnSpc>
            </a:pPr>
            <a:r>
              <a:rPr lang="ru-RU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Senagat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kärhanalaryň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EÜ </a:t>
            </a:r>
            <a:r>
              <a:rPr lang="ru-RU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ulgamlarynyň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TD </a:t>
            </a:r>
            <a:r>
              <a:rPr lang="ru-RU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TS </a:t>
            </a:r>
            <a:r>
              <a:rPr lang="ru-RU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ulgamlary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Operatiw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usular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geçirmekligi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komandalaryny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indikilere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bölýärler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jedelleýin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geçirmekli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zerurlygyň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döremegi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geçirilýär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 </a:t>
            </a:r>
            <a:r>
              <a:rPr lang="ru-RU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циклики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soragynyňky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diňe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berlen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binaň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programmasynyň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üýtgemesi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geçirilýär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циклики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geçirmeler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hobar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beriji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signallar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gelýänça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birnäçe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siklleriň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dowamynda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geçirilýär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sirkulýasiýa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TD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ähli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birnäçe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binalaryna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geçirilýär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TD-TS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ulgamlary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BP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synplara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bölünýär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üýşürilen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binalary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DT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tk-TM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disk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punktly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BP (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punky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ýaýran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DP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etmek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DP-y</a:t>
            </a:r>
            <a:r>
              <a:rPr lang="tk-TM" sz="280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ň</a:t>
            </a:r>
            <a:r>
              <a:rPr lang="ru-RU" sz="280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BP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edýär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6350" marR="39370" indent="-6350">
              <a:lnSpc>
                <a:spcPct val="103000"/>
              </a:lnSpc>
            </a:pPr>
            <a:r>
              <a:rPr lang="ru-RU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5.3.2. </a:t>
            </a:r>
            <a:r>
              <a:rPr lang="ru-RU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sýşen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binalaryň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TD-TS </a:t>
            </a:r>
            <a:r>
              <a:rPr lang="ru-RU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ulgamynyň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gurluş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çyzgysy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görkezilen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aragatnaşyk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kanallary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gatyşyk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biler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2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65" y="942639"/>
            <a:ext cx="11601249" cy="51854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669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43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210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-6350">
              <a:lnSpc>
                <a:spcPct val="103000"/>
              </a:lnSpc>
            </a:pP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Bloklar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ý-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ýetiriji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DB-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dolandyryş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blogy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Kkabul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ediji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NBB-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niýetlendiriji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barlaýjy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blogy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KBB-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kabul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ediji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barlaýdyryş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blogy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MDB-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niýetlendiriji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dolandyryjy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blogy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KDB-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kabul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ediji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dolandyryş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blogy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signal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), O-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dolandyryş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bina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210652"/>
            <a:ext cx="12192000" cy="4657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-6350">
              <a:lnSpc>
                <a:spcPct val="103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TD-TÇ-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ýetiriji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elementleriniň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görnüşi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boýunça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kontakly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kontaksyz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magnit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elementleriň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triodlara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integral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mikroshemelara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-JMS)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diýip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bolýarler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Has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ulanylşa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ýygylyklaýyn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wagtlaýyn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kodlaýyň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TD-TS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eýe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bolalylar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TD-TS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ýygylaklaýyn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signallaryň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ýygylyklaýyn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bölüjileri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filtrleriy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DP (DP).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Cyz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(5.3.2).GUE-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giriş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ulanylýan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enjam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Dssignal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datçigi.D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-TS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wagtlaýyň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Signallaryň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wagtlaýyň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bölünmesi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ulgamlarynyň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hereket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ediş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prinsipi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sinhron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aragatnaşyk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kanallaryny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indiwidual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komanda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signal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seplerine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DP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DP-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bölüjileriň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degişli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seplei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awtomatika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öçürijileriň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kömegi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gezekli-gezegine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birikdilýärler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(5.3.3)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cyzgyda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TD-TS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wagtlaýyn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gurluş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cyzgysy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getirilen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GTI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impulslaryň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taktlarynyň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generatory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AG-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awtomatika</a:t>
            </a:r>
            <a:r>
              <a:rPr lang="tk-TM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goýberiş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blogy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P1-Pn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paýlaýjylar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BSI-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sinhronlaşdyryjy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bloklaryň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impulslaryň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blogy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1P….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dolandyryş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relesi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170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2015537" cy="66093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005331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200</Words>
  <Application>Microsoft Office PowerPoint</Application>
  <PresentationFormat>Широкоэкранный</PresentationFormat>
  <Paragraphs>40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Senenagat kärhanalarynyň EÜ ulgamlayn merkezlişdirilen dolandyryş ulgamlarynda telemehanizasiýa serişdeleri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Senenagat kärhanalarynyň EÜ ulgamlayn merkezlişdirilen dolandyryş ulgamlarynda telemehanizasiýa serişdeleri</dc:title>
  <dc:creator>USER</dc:creator>
  <cp:lastModifiedBy>Lenovo</cp:lastModifiedBy>
  <cp:revision>5</cp:revision>
  <dcterms:created xsi:type="dcterms:W3CDTF">2021-03-20T05:02:30Z</dcterms:created>
  <dcterms:modified xsi:type="dcterms:W3CDTF">2021-03-20T05:02:16Z</dcterms:modified>
</cp:coreProperties>
</file>