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88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507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065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89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586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51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32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67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816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92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6D2B5-303E-490C-8065-14C060A9BC6E}" type="datetimeFigureOut">
              <a:rPr lang="ru-RU" smtClean="0"/>
              <a:t>19.05.2019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3DC63-2BE6-43F6-8DF9-4F03F6829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52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556792"/>
            <a:ext cx="8280920" cy="1830065"/>
          </a:xfrm>
        </p:spPr>
        <p:txBody>
          <a:bodyPr>
            <a:noAutofit/>
          </a:bodyPr>
          <a:lstStyle/>
          <a:p>
            <a:r>
              <a:rPr lang="ru-RU" sz="6000" dirty="0" err="1">
                <a:solidFill>
                  <a:srgbClr val="002060"/>
                </a:solidFill>
              </a:rPr>
              <a:t>Topografik</a:t>
            </a:r>
            <a:r>
              <a:rPr lang="ru-RU" sz="6000" dirty="0">
                <a:solidFill>
                  <a:srgbClr val="002060"/>
                </a:solidFill>
              </a:rPr>
              <a:t> </a:t>
            </a:r>
            <a:r>
              <a:rPr lang="ru-RU" sz="6000" dirty="0" err="1" smtClean="0">
                <a:solidFill>
                  <a:srgbClr val="002060"/>
                </a:solidFill>
              </a:rPr>
              <a:t>şekillendirmeler</a:t>
            </a: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717032"/>
            <a:ext cx="8064896" cy="2448272"/>
          </a:xfrm>
        </p:spPr>
        <p:txBody>
          <a:bodyPr>
            <a:normAutofit/>
          </a:bodyPr>
          <a:lstStyle/>
          <a:p>
            <a:pPr algn="l"/>
            <a:r>
              <a:rPr lang="ru-RU" dirty="0">
                <a:solidFill>
                  <a:srgbClr val="002060"/>
                </a:solidFill>
              </a:rPr>
              <a:t>1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Taheometrli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şekillendirme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barada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düşünje</a:t>
            </a:r>
            <a:endParaRPr lang="ru-RU" dirty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2.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Taheometrli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şekillendirmede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aralyklary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ölçemek</a:t>
            </a:r>
            <a:endParaRPr lang="ru-RU" dirty="0">
              <a:solidFill>
                <a:srgbClr val="002060"/>
              </a:solidFill>
            </a:endParaRPr>
          </a:p>
          <a:p>
            <a:pPr algn="l"/>
            <a:r>
              <a:rPr lang="ru-RU" dirty="0" smtClean="0">
                <a:solidFill>
                  <a:srgbClr val="002060"/>
                </a:solidFill>
              </a:rPr>
              <a:t>3.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Taheometrli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şekillendirmäniň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geçirilişi</a:t>
            </a:r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59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err="1" smtClean="0">
                <a:solidFill>
                  <a:schemeClr val="tx1">
                    <a:lumMod val="75000"/>
                  </a:schemeClr>
                </a:solidFill>
              </a:rPr>
              <a:t>Elektron</a:t>
            </a:r>
            <a:r>
              <a:rPr lang="ru-RU" sz="32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tx1">
                    <a:lumMod val="75000"/>
                  </a:schemeClr>
                </a:solidFill>
              </a:rPr>
              <a:t>taheometrler</a:t>
            </a:r>
            <a:r>
              <a:rPr lang="ru-RU" sz="32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Sokkia</a:t>
            </a:r>
            <a:r>
              <a:rPr lang="ru-RU" sz="3200" dirty="0" smtClean="0">
                <a:solidFill>
                  <a:srgbClr val="FF0000"/>
                </a:solidFill>
              </a:rPr>
              <a:t> (</a:t>
            </a:r>
            <a:r>
              <a:rPr lang="ru-RU" sz="3200" dirty="0" err="1" smtClean="0">
                <a:solidFill>
                  <a:srgbClr val="FF0000"/>
                </a:solidFill>
              </a:rPr>
              <a:t>Ýaponiýa</a:t>
            </a:r>
            <a:r>
              <a:rPr lang="ru-RU" sz="3200" dirty="0" smtClean="0">
                <a:solidFill>
                  <a:srgbClr val="FF0000"/>
                </a:solidFill>
              </a:rPr>
              <a:t>)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6627" name="Содержимое 3" descr="Tah_2000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1928813"/>
            <a:ext cx="2328862" cy="3500437"/>
          </a:xfrm>
        </p:spPr>
      </p:pic>
      <p:pic>
        <p:nvPicPr>
          <p:cNvPr id="26628" name="Рисунок 4" descr="Sokkia SET5X 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928813"/>
            <a:ext cx="2538412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Рисунок 5" descr="Sokkia SET RX55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1928813"/>
            <a:ext cx="3500437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7188" y="5429250"/>
            <a:ext cx="23574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SET 630R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86063" y="5429250"/>
            <a:ext cx="35004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SET RX550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57938" y="5429250"/>
            <a:ext cx="250031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SET 5X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351832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rgbClr val="FF0000">
                    <a:lumMod val="75000"/>
                  </a:srgbClr>
                </a:solidFill>
              </a:rPr>
              <a:t>Электронные тахеометры</a:t>
            </a:r>
            <a:br>
              <a:rPr lang="ru-RU" sz="3600" dirty="0" smtClean="0">
                <a:solidFill>
                  <a:srgbClr val="FF0000">
                    <a:lumMod val="75000"/>
                  </a:srgbClr>
                </a:solidFill>
              </a:rPr>
            </a:b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accent1">
                    <a:lumMod val="75000"/>
                  </a:schemeClr>
                </a:solidFill>
              </a:rPr>
              <a:t>Nikon</a:t>
            </a:r>
            <a:r>
              <a:rPr lang="en-US" sz="36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(Япония)</a:t>
            </a:r>
            <a:endParaRPr lang="ru-RU" dirty="0"/>
          </a:p>
        </p:txBody>
      </p:sp>
      <p:pic>
        <p:nvPicPr>
          <p:cNvPr id="27651" name="Содержимое 3" descr="Nicon DTM-32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1928813"/>
            <a:ext cx="2857500" cy="2857500"/>
          </a:xfrm>
        </p:spPr>
      </p:pic>
      <p:sp>
        <p:nvSpPr>
          <p:cNvPr id="5" name="TextBox 4"/>
          <p:cNvSpPr txBox="1"/>
          <p:nvPr/>
        </p:nvSpPr>
        <p:spPr>
          <a:xfrm>
            <a:off x="142875" y="4786313"/>
            <a:ext cx="2857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DTM-322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7653" name="Рисунок 5" descr="Nicon Nivo2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928813"/>
            <a:ext cx="2928937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71813" y="4786313"/>
            <a:ext cx="29289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Nivo 2M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7655" name="Рисунок 7" descr="Nicon Nivo 5M 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928813"/>
            <a:ext cx="2928937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72188" y="4786313"/>
            <a:ext cx="29289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Nivo 5M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5152390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Содержимое 4" descr="Leica GPR105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750" y="2643188"/>
            <a:ext cx="2786063" cy="2786062"/>
          </a:xfrm>
        </p:spPr>
      </p:pic>
      <p:sp>
        <p:nvSpPr>
          <p:cNvPr id="6" name="TextBox 5"/>
          <p:cNvSpPr txBox="1"/>
          <p:nvPr/>
        </p:nvSpPr>
        <p:spPr>
          <a:xfrm>
            <a:off x="285750" y="5429250"/>
            <a:ext cx="27860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GPR105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8677" name="Рисунок 6" descr="Leica GPR12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2643188"/>
            <a:ext cx="2786062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14688" y="5429250"/>
            <a:ext cx="2786062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GPR121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8679" name="Рисунок 9" descr="Leica GRZ12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2643188"/>
            <a:ext cx="2786063" cy="27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6143625" y="5429250"/>
            <a:ext cx="278606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GRZ122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30680359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>
                <a:solidFill>
                  <a:srgbClr val="002060"/>
                </a:solidFill>
              </a:rPr>
              <a:t>Taheometrli şekillendirme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rgbClr val="002060"/>
                </a:solidFill>
              </a:rPr>
              <a:t>Taheometrli </a:t>
            </a:r>
            <a:r>
              <a:rPr lang="cs-CZ" dirty="0" smtClean="0">
                <a:solidFill>
                  <a:srgbClr val="002060"/>
                </a:solidFill>
              </a:rPr>
              <a:t>şekillendirm</a:t>
            </a:r>
            <a:r>
              <a:rPr lang="tk-TM" dirty="0" smtClean="0">
                <a:solidFill>
                  <a:srgbClr val="002060"/>
                </a:solidFill>
              </a:rPr>
              <a:t>e – </a:t>
            </a:r>
            <a:r>
              <a:rPr lang="cs-CZ" dirty="0" smtClean="0">
                <a:solidFill>
                  <a:srgbClr val="002060"/>
                </a:solidFill>
              </a:rPr>
              <a:t>ýer </a:t>
            </a:r>
            <a:r>
              <a:rPr lang="cs-CZ" dirty="0">
                <a:solidFill>
                  <a:srgbClr val="002060"/>
                </a:solidFill>
              </a:rPr>
              <a:t>parçasynyň sudurlaryny we relýefini plana geçirip topografiki şekillendirmäni almakdyr.</a:t>
            </a:r>
            <a:endParaRPr lang="tk-TM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“</a:t>
            </a:r>
            <a:r>
              <a:rPr lang="en-US" dirty="0" err="1" smtClean="0">
                <a:solidFill>
                  <a:srgbClr val="002060"/>
                </a:solidFill>
              </a:rPr>
              <a:t>Taheometr</a:t>
            </a:r>
            <a:r>
              <a:rPr lang="en-US" dirty="0" smtClean="0">
                <a:solidFill>
                  <a:srgbClr val="002060"/>
                </a:solidFill>
              </a:rPr>
              <a:t>” </a:t>
            </a:r>
            <a:r>
              <a:rPr lang="en-US" dirty="0" err="1">
                <a:solidFill>
                  <a:srgbClr val="002060"/>
                </a:solidFill>
              </a:rPr>
              <a:t>grek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s</a:t>
            </a:r>
            <a:r>
              <a:rPr lang="ru-RU" dirty="0">
                <a:solidFill>
                  <a:srgbClr val="002060"/>
                </a:solidFill>
              </a:rPr>
              <a:t>ö</a:t>
            </a:r>
            <a:r>
              <a:rPr lang="en-US" dirty="0" err="1" smtClean="0">
                <a:solidFill>
                  <a:srgbClr val="002060"/>
                </a:solidFill>
              </a:rPr>
              <a:t>zi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bolup</a:t>
            </a:r>
            <a:r>
              <a:rPr lang="en-US" dirty="0">
                <a:solidFill>
                  <a:srgbClr val="002060"/>
                </a:solidFill>
              </a:rPr>
              <a:t>, </a:t>
            </a:r>
            <a:r>
              <a:rPr lang="en-US" dirty="0" err="1">
                <a:solidFill>
                  <a:srgbClr val="002060"/>
                </a:solidFill>
              </a:rPr>
              <a:t>ol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t</a:t>
            </a:r>
            <a:r>
              <a:rPr lang="ru-RU" dirty="0" smtClean="0">
                <a:solidFill>
                  <a:srgbClr val="002060"/>
                </a:solidFill>
              </a:rPr>
              <a:t>ü</a:t>
            </a:r>
            <a:r>
              <a:rPr lang="en-US" dirty="0" err="1" smtClean="0">
                <a:solidFill>
                  <a:srgbClr val="002060"/>
                </a:solidFill>
              </a:rPr>
              <a:t>rkmen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diline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“</a:t>
            </a:r>
            <a:r>
              <a:rPr lang="ru-RU" dirty="0" smtClean="0">
                <a:solidFill>
                  <a:srgbClr val="002060"/>
                </a:solidFill>
              </a:rPr>
              <a:t>Ç</a:t>
            </a:r>
            <a:r>
              <a:rPr lang="en-US" dirty="0" smtClean="0">
                <a:solidFill>
                  <a:srgbClr val="002060"/>
                </a:solidFill>
              </a:rPr>
              <a:t>alt </a:t>
            </a:r>
            <a:r>
              <a:rPr lang="ru-RU" dirty="0" smtClean="0">
                <a:solidFill>
                  <a:srgbClr val="002060"/>
                </a:solidFill>
              </a:rPr>
              <a:t>ý</a:t>
            </a:r>
            <a:r>
              <a:rPr lang="en-US" dirty="0" smtClean="0">
                <a:solidFill>
                  <a:srgbClr val="002060"/>
                </a:solidFill>
              </a:rPr>
              <a:t>a-da </a:t>
            </a:r>
            <a:r>
              <a:rPr lang="en-US" dirty="0" err="1">
                <a:solidFill>
                  <a:srgbClr val="002060"/>
                </a:solidFill>
              </a:rPr>
              <a:t>tiz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ö</a:t>
            </a:r>
            <a:r>
              <a:rPr lang="en-US" dirty="0" smtClean="0">
                <a:solidFill>
                  <a:srgbClr val="002060"/>
                </a:solidFill>
              </a:rPr>
              <a:t>l</a:t>
            </a:r>
            <a:r>
              <a:rPr lang="ru-RU" dirty="0" smtClean="0">
                <a:solidFill>
                  <a:srgbClr val="002060"/>
                </a:solidFill>
              </a:rPr>
              <a:t>ç</a:t>
            </a:r>
            <a:r>
              <a:rPr lang="en-US" dirty="0" smtClean="0">
                <a:solidFill>
                  <a:srgbClr val="002060"/>
                </a:solidFill>
              </a:rPr>
              <a:t>e</a:t>
            </a:r>
            <a:r>
              <a:rPr lang="ru-RU" dirty="0" err="1" smtClean="0">
                <a:solidFill>
                  <a:srgbClr val="002060"/>
                </a:solidFill>
              </a:rPr>
              <a:t>ýärin</a:t>
            </a:r>
            <a:r>
              <a:rPr lang="en-US" dirty="0" smtClean="0">
                <a:solidFill>
                  <a:srgbClr val="002060"/>
                </a:solidFill>
              </a:rPr>
              <a:t>” </a:t>
            </a:r>
            <a:r>
              <a:rPr lang="ru-RU" dirty="0" err="1" smtClean="0">
                <a:solidFill>
                  <a:srgbClr val="002060"/>
                </a:solidFill>
              </a:rPr>
              <a:t>diýen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manyda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terjime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edilýär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555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dirty="0">
                <a:solidFill>
                  <a:srgbClr val="002060"/>
                </a:solidFill>
              </a:rPr>
              <a:t>Taheometrli şekillendirmäni giň bolmadyk zolakda, ýagny: ýol, ýap we jar zolaklarynda geçirmek amatly bolýar.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cs-CZ" dirty="0">
                <a:solidFill>
                  <a:srgbClr val="002060"/>
                </a:solidFill>
              </a:rPr>
              <a:t>Taheometrli şekillendirme iri masştablarda, ýagny 1:500 - 1:5000  aralykdaky masştablarda geçirilýär.</a:t>
            </a:r>
            <a:endParaRPr lang="ru-RU" dirty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83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7560840" cy="5544615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47725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14500"/>
            <a:ext cx="7713779" cy="4018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63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Abris (kroki)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75669"/>
            <a:ext cx="8155897" cy="386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9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Meýdan žurnaly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10" y="1556792"/>
            <a:ext cx="8900990" cy="4955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87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err="1" smtClean="0">
                <a:solidFill>
                  <a:schemeClr val="tx1">
                    <a:lumMod val="75000"/>
                  </a:schemeClr>
                </a:solidFill>
              </a:rPr>
              <a:t>Elektron</a:t>
            </a:r>
            <a:r>
              <a:rPr lang="ru-RU" sz="36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1">
                    <a:lumMod val="75000"/>
                  </a:schemeClr>
                </a:solidFill>
              </a:rPr>
              <a:t>taheometrler</a:t>
            </a:r>
            <a:r>
              <a:rPr lang="ru-RU" sz="36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br>
              <a:rPr lang="ru-RU" sz="36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sz="3600" dirty="0" err="1" smtClean="0">
                <a:solidFill>
                  <a:srgbClr val="FF0000"/>
                </a:solidFill>
              </a:rPr>
              <a:t>Leica-Geosystems</a:t>
            </a:r>
            <a:r>
              <a:rPr lang="ru-RU" sz="3600" dirty="0" smtClean="0">
                <a:solidFill>
                  <a:srgbClr val="FF0000"/>
                </a:solidFill>
              </a:rPr>
              <a:t> (</a:t>
            </a:r>
            <a:r>
              <a:rPr lang="ru-RU" sz="3600" dirty="0" err="1" smtClean="0">
                <a:solidFill>
                  <a:srgbClr val="FF0000"/>
                </a:solidFill>
              </a:rPr>
              <a:t>Şweýsariýa</a:t>
            </a:r>
            <a:r>
              <a:rPr lang="ru-RU" sz="3600" dirty="0" smtClean="0">
                <a:solidFill>
                  <a:srgbClr val="FF0000"/>
                </a:solidFill>
              </a:rPr>
              <a:t>) 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24579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625" y="1517650"/>
            <a:ext cx="2624138" cy="4483100"/>
          </a:xfrm>
          <a:noFill/>
        </p:spPr>
      </p:pic>
      <p:sp>
        <p:nvSpPr>
          <p:cNvPr id="5" name="TextBox 4"/>
          <p:cNvSpPr txBox="1"/>
          <p:nvPr/>
        </p:nvSpPr>
        <p:spPr>
          <a:xfrm>
            <a:off x="428625" y="6000750"/>
            <a:ext cx="26431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TM30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13" y="6000750"/>
            <a:ext cx="2857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TS15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500188"/>
            <a:ext cx="2714625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072188" y="6000750"/>
            <a:ext cx="2857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Viva TS11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458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500188"/>
            <a:ext cx="2909888" cy="450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8649794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err="1" smtClean="0">
                <a:solidFill>
                  <a:schemeClr val="tx1">
                    <a:lumMod val="75000"/>
                  </a:schemeClr>
                </a:solidFill>
              </a:rPr>
              <a:t>Elektron</a:t>
            </a:r>
            <a:r>
              <a:rPr lang="ru-RU" sz="3600" dirty="0" smtClean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1">
                    <a:lumMod val="75000"/>
                  </a:schemeClr>
                </a:solidFill>
              </a:rPr>
              <a:t>taheometrler</a:t>
            </a:r>
            <a:r>
              <a:rPr lang="ru-RU" sz="3600" dirty="0" smtClean="0">
                <a:solidFill>
                  <a:schemeClr val="tx1">
                    <a:lumMod val="75000"/>
                  </a:schemeClr>
                </a:solidFill>
              </a:rPr>
              <a:t/>
            </a:r>
            <a:br>
              <a:rPr lang="ru-RU" sz="3600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rgbClr val="FF0000"/>
                </a:solidFill>
              </a:rPr>
              <a:t> Trimble </a:t>
            </a:r>
            <a:r>
              <a:rPr lang="ru-RU" sz="3600" dirty="0" err="1" smtClean="0">
                <a:solidFill>
                  <a:srgbClr val="FF0000"/>
                </a:solidFill>
              </a:rPr>
              <a:t>Navigation</a:t>
            </a:r>
            <a:r>
              <a:rPr lang="ru-RU" sz="3600" dirty="0" smtClean="0">
                <a:solidFill>
                  <a:srgbClr val="FF0000"/>
                </a:solidFill>
              </a:rPr>
              <a:t> (ABŞ)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5603" name="Содержимое 3" descr="Trimble M3 DR5 Arctic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2875" y="1785938"/>
            <a:ext cx="2857500" cy="2928937"/>
          </a:xfrm>
        </p:spPr>
      </p:pic>
      <p:pic>
        <p:nvPicPr>
          <p:cNvPr id="25604" name="Рисунок 4" descr="Trimble S6 Autolock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1785938"/>
            <a:ext cx="2928937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Рисунок 5" descr="Trimble S3 Roboti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785938"/>
            <a:ext cx="2928937" cy="292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42875" y="4714875"/>
            <a:ext cx="2857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M3 DR5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1813" y="4714875"/>
            <a:ext cx="29289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S3 Robotic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2188" y="4714875"/>
            <a:ext cx="29289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tx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S6 Autolock</a:t>
            </a:r>
            <a:endParaRPr lang="ru-RU" sz="2800" b="1" dirty="0">
              <a:solidFill>
                <a:schemeClr val="tx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07231600"/>
      </p:ext>
    </p:extLst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1793</TotalTime>
  <Words>136</Words>
  <Application>Microsoft Office PowerPoint</Application>
  <PresentationFormat>Экран (4:3)</PresentationFormat>
  <Paragraphs>30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Topografik şekillendirmeler</vt:lpstr>
      <vt:lpstr>Taheometrli şekillendirme</vt:lpstr>
      <vt:lpstr>Презентация PowerPoint</vt:lpstr>
      <vt:lpstr>Презентация PowerPoint</vt:lpstr>
      <vt:lpstr>Презентация PowerPoint</vt:lpstr>
      <vt:lpstr>Abris (kroki)</vt:lpstr>
      <vt:lpstr>Meýdan žurnaly</vt:lpstr>
      <vt:lpstr>Elektron taheometrler  Leica-Geosystems (Şweýsariýa) </vt:lpstr>
      <vt:lpstr>Elektron taheometrler  Trimble Navigation (ABŞ) </vt:lpstr>
      <vt:lpstr>Elektron taheometrler  Sokkia (Ýaponiýa)</vt:lpstr>
      <vt:lpstr>Электронные тахеометры  Nikon (Япония)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Topografik şekillendirmeler</dc:title>
  <dc:creator>Home</dc:creator>
  <cp:lastModifiedBy>Home</cp:lastModifiedBy>
  <cp:revision>7</cp:revision>
  <dcterms:created xsi:type="dcterms:W3CDTF">2019-04-26T18:12:13Z</dcterms:created>
  <dcterms:modified xsi:type="dcterms:W3CDTF">2019-05-19T18:07:22Z</dcterms:modified>
</cp:coreProperties>
</file>