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A7BE2-D110-4EDC-9CC3-1BCD5C58DE4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D9B9-C258-41C7-ACA8-62DCAF1DE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251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A7BE2-D110-4EDC-9CC3-1BCD5C58DE4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D9B9-C258-41C7-ACA8-62DCAF1DE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74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A7BE2-D110-4EDC-9CC3-1BCD5C58DE4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D9B9-C258-41C7-ACA8-62DCAF1DE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395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A7BE2-D110-4EDC-9CC3-1BCD5C58DE4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D9B9-C258-41C7-ACA8-62DCAF1DE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170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A7BE2-D110-4EDC-9CC3-1BCD5C58DE4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D9B9-C258-41C7-ACA8-62DCAF1DE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0473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A7BE2-D110-4EDC-9CC3-1BCD5C58DE4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D9B9-C258-41C7-ACA8-62DCAF1DE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061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A7BE2-D110-4EDC-9CC3-1BCD5C58DE4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D9B9-C258-41C7-ACA8-62DCAF1DE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384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A7BE2-D110-4EDC-9CC3-1BCD5C58DE4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D9B9-C258-41C7-ACA8-62DCAF1DE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554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A7BE2-D110-4EDC-9CC3-1BCD5C58DE4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D9B9-C258-41C7-ACA8-62DCAF1DE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97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A7BE2-D110-4EDC-9CC3-1BCD5C58DE4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D9B9-C258-41C7-ACA8-62DCAF1DE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566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A7BE2-D110-4EDC-9CC3-1BCD5C58DE4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D9B9-C258-41C7-ACA8-62DCAF1DE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17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A7BE2-D110-4EDC-9CC3-1BCD5C58DE4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AD9B9-C258-41C7-ACA8-62DCAF1DE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2075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k-TM" dirty="0" smtClean="0"/>
              <a:t>17-nji tejribe işi</a:t>
            </a:r>
            <a:br>
              <a:rPr lang="tk-TM" dirty="0" smtClean="0"/>
            </a:br>
            <a:r>
              <a:rPr lang="tk-TM" b="1" dirty="0" smtClean="0"/>
              <a:t>Teodolit bilen dik (ýapgytlyk) burçlary ölçemek 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l"/>
            <a:r>
              <a:rPr lang="tk-TM" b="1" dirty="0" smtClean="0"/>
              <a:t>Işiň maksady: </a:t>
            </a:r>
            <a:r>
              <a:rPr lang="tk-TM" dirty="0" smtClean="0"/>
              <a:t>dik burçlary ölçemegiň usulyýetini we alnan netijeleri </a:t>
            </a:r>
          </a:p>
          <a:p>
            <a:pPr algn="l"/>
            <a:r>
              <a:rPr lang="tk-TM" dirty="0"/>
              <a:t> </a:t>
            </a:r>
            <a:r>
              <a:rPr lang="tk-TM" dirty="0" smtClean="0"/>
              <a:t>                         işläp düzmegi özleşdirmek, ölçemegiň başlangyç </a:t>
            </a:r>
          </a:p>
          <a:p>
            <a:pPr algn="l"/>
            <a:r>
              <a:rPr lang="tk-TM" dirty="0"/>
              <a:t> </a:t>
            </a:r>
            <a:r>
              <a:rPr lang="tk-TM" dirty="0" smtClean="0"/>
              <a:t>                         tejribesini almak.</a:t>
            </a:r>
          </a:p>
          <a:p>
            <a:pPr algn="l"/>
            <a:r>
              <a:rPr lang="tk-TM" b="1" dirty="0" smtClean="0"/>
              <a:t>Abzallar we esbaplar: </a:t>
            </a:r>
            <a:r>
              <a:rPr lang="tk-TM" dirty="0" smtClean="0"/>
              <a:t>teodolit toplumy, nyşanlar we dik burçlary  </a:t>
            </a:r>
          </a:p>
          <a:p>
            <a:pPr algn="l"/>
            <a:r>
              <a:rPr lang="tk-TM" dirty="0"/>
              <a:t> </a:t>
            </a:r>
            <a:r>
              <a:rPr lang="tk-TM" dirty="0" smtClean="0"/>
              <a:t>                                      ölçemegiň žurnallary.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0996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0768" y="348149"/>
            <a:ext cx="112461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95350">
              <a:spcAft>
                <a:spcPts val="0"/>
              </a:spcAft>
            </a:pPr>
            <a:r>
              <a:rPr lang="tk-TM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Geodeziýada </a:t>
            </a:r>
            <a:r>
              <a:rPr lang="tk-TM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gözegçilik edilýän (ölçenýän) ugruň we gözýetimiň çyzygynyň arasyndaky ýapgytlyk burça </a:t>
            </a:r>
            <a:r>
              <a:rPr lang="tk-TM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hem-de </a:t>
            </a:r>
            <a:r>
              <a:rPr lang="tk-TM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zenit aralyga </a:t>
            </a:r>
            <a:r>
              <a:rPr lang="tk-TM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dik burç diýlip düşünlýär.</a:t>
            </a:r>
          </a:p>
          <a:p>
            <a:pPr indent="895350">
              <a:spcAft>
                <a:spcPts val="0"/>
              </a:spcAft>
            </a:pPr>
            <a:r>
              <a:rPr lang="tk-TM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Ýapgytlyk burç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(ν)-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kese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tekizlik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ýerüsti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çyzygyň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ugrunyň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arasyndaky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burçdyr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895350"/>
            <a:r>
              <a:rPr lang="tk-TM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Zenit aralyk </a:t>
            </a:r>
            <a:r>
              <a:rPr lang="tk-TM" sz="28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Z</a:t>
            </a:r>
            <a:r>
              <a:rPr lang="tk-TM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dik ugruň we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ýerüsti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çyzygyň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ugrunyň</a:t>
            </a:r>
            <a:r>
              <a:rPr lang="tk-TM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arasyndaky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burçdyr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hemişe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položiteldirler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800" dirty="0"/>
              <a:t> </a:t>
            </a:r>
            <a:endParaRPr lang="ru-RU" sz="2800" dirty="0" smtClean="0"/>
          </a:p>
          <a:p>
            <a:pPr indent="895350"/>
            <a:r>
              <a:rPr lang="ru-RU" sz="2800" dirty="0" smtClean="0"/>
              <a:t>Z </a:t>
            </a:r>
            <a:r>
              <a:rPr lang="ru-RU" sz="2800" dirty="0"/>
              <a:t>+ ν = 90</a:t>
            </a:r>
            <a:r>
              <a:rPr lang="ru-RU" sz="2800" baseline="30000" dirty="0"/>
              <a:t>о</a:t>
            </a:r>
            <a:r>
              <a:rPr lang="ru-RU" sz="2800" dirty="0"/>
              <a:t> ,           ν = 90</a:t>
            </a:r>
            <a:r>
              <a:rPr lang="ru-RU" sz="2800" baseline="30000" dirty="0"/>
              <a:t>о</a:t>
            </a:r>
            <a:r>
              <a:rPr lang="ru-RU" sz="2800" dirty="0"/>
              <a:t> - Z ,      Z = 90</a:t>
            </a:r>
            <a:r>
              <a:rPr lang="ru-RU" sz="2800" baseline="30000" dirty="0"/>
              <a:t>о</a:t>
            </a:r>
            <a:r>
              <a:rPr lang="ru-RU" sz="2800" dirty="0"/>
              <a:t> - ν 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895350">
              <a:spcAft>
                <a:spcPts val="0"/>
              </a:spcAft>
            </a:pPr>
            <a:endParaRPr lang="ru-RU" sz="2800" b="1" i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7" name="Picture 3" descr="4_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7265" y="4084981"/>
            <a:ext cx="5280025" cy="254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4672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2804" y="252125"/>
            <a:ext cx="11462994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95350">
              <a:spcAft>
                <a:spcPts val="0"/>
              </a:spcAft>
            </a:pPr>
            <a:r>
              <a:rPr lang="tk-TM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Teodolitiň dik tegeleginiň baş şerti: </a:t>
            </a:r>
            <a:r>
              <a:rPr lang="tk-TM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haçanda</a:t>
            </a:r>
            <a:r>
              <a:rPr lang="tk-TM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k-TM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limb boýunça hasap nola deň bolanda we deňleýji derejäniň boşlugy nol-punktda ýerleşende, görüş turbasynyň nyşanlama çyzygy kese ýagdaýy eýelemelidir.</a:t>
            </a:r>
          </a:p>
          <a:p>
            <a:pPr indent="895350">
              <a:spcAft>
                <a:spcPts val="0"/>
              </a:spcAft>
            </a:pPr>
            <a:r>
              <a:rPr lang="tk-TM" sz="28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NO</a:t>
            </a:r>
            <a:r>
              <a:rPr lang="tk-TM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k-TM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(noluň orny)- </a:t>
            </a:r>
            <a:r>
              <a:rPr lang="tk-TM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görüş turbasynyň nyşanlama okunyň kese ýagdaýynda we silindriki derejäniň boşlugy nol-punktda ýerleşende dik tegelekden alnan hasap.</a:t>
            </a:r>
          </a:p>
          <a:p>
            <a:pPr indent="895350">
              <a:spcAft>
                <a:spcPts val="0"/>
              </a:spcAft>
            </a:pP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Teodolitiň wertikal tegeleginiň </a:t>
            </a:r>
            <a:r>
              <a:rPr lang="tk-TM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NO-nyň 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hasaplanyş formulalary gurallaryň </a:t>
            </a: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görnüşlerine 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baglydyr. </a:t>
            </a:r>
            <a:r>
              <a:rPr lang="tk-TM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NO-nyň</a:t>
            </a:r>
            <a:r>
              <a:rPr lang="tk-TM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kesgitleniş formulalaryny aşakdaky ýaly ýazmak bolar</a:t>
            </a: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895350">
              <a:spcAft>
                <a:spcPts val="0"/>
              </a:spcAft>
            </a:pPr>
            <a:endParaRPr lang="tk-TM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895350">
              <a:spcAft>
                <a:spcPts val="0"/>
              </a:spcAft>
            </a:pPr>
            <a:endParaRPr lang="tk-TM" sz="28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895350">
              <a:spcAft>
                <a:spcPts val="0"/>
              </a:spcAft>
            </a:pPr>
            <a:endParaRPr lang="ru-RU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05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sz="105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2884" y="4193959"/>
            <a:ext cx="4066390" cy="78253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lum bright="-20000" contrast="40000"/>
          </a:blip>
          <a:stretch>
            <a:fillRect/>
          </a:stretch>
        </p:blipFill>
        <p:spPr>
          <a:xfrm>
            <a:off x="282805" y="5071027"/>
            <a:ext cx="11359298" cy="1122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535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lum contrast="20000"/>
          </a:blip>
          <a:stretch>
            <a:fillRect/>
          </a:stretch>
        </p:blipFill>
        <p:spPr>
          <a:xfrm>
            <a:off x="339365" y="79351"/>
            <a:ext cx="11442115" cy="7047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863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194552" y="174218"/>
            <a:ext cx="11664159" cy="6246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876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319021" y="342238"/>
            <a:ext cx="11605886" cy="306485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021" y="3120460"/>
            <a:ext cx="11747288" cy="3497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873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453139" y="515167"/>
            <a:ext cx="11471768" cy="5854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8514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165</Words>
  <Application>Microsoft Office PowerPoint</Application>
  <PresentationFormat>Широкоэкранный</PresentationFormat>
  <Paragraphs>18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17-nji tejribe işi Teodolit bilen dik (ýapgytlyk) burçlary ölçemek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17-nji tejribe işi Teodolit bilen dik (ýapgytlyk) burçlary ölçemek </dc:title>
  <dc:creator>USER</dc:creator>
  <cp:lastModifiedBy>USER</cp:lastModifiedBy>
  <cp:revision>7</cp:revision>
  <cp:lastPrinted>2020-12-25T06:14:01Z</cp:lastPrinted>
  <dcterms:created xsi:type="dcterms:W3CDTF">2020-12-25T05:19:03Z</dcterms:created>
  <dcterms:modified xsi:type="dcterms:W3CDTF">2020-12-25T06:17:23Z</dcterms:modified>
</cp:coreProperties>
</file>