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A659-0F14-450F-8151-8C7ED5422BFC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F68C1-C26D-4DCA-B650-51FB5A1BB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78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0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27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7715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60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7357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909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4072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33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153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4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50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9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280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71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00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9C7FD-444F-47DB-9EA5-A45CE3B625A4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EB80304-12DF-4695-BA5B-D5E48CD9D8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6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8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965200" y="228600"/>
            <a:ext cx="10366656" cy="7070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tk-TM" sz="4400" b="1" dirty="0" smtClean="0">
                <a:cs typeface="Andalus" panose="02020603050405020304" pitchFamily="18" charset="-78"/>
              </a:rPr>
              <a:t>Üstleriň ýazgynlary</a:t>
            </a:r>
            <a:endParaRPr lang="ru-RU" sz="4400" b="1" dirty="0">
              <a:cs typeface="Andalus" panose="02020603050405020304" pitchFamily="18" charset="-78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40713" y="935655"/>
            <a:ext cx="11615630" cy="20758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k-TM" sz="2400" b="1" dirty="0" smtClean="0"/>
              <a:t>K</a:t>
            </a:r>
            <a:r>
              <a:rPr lang="tk-TM" sz="2400" b="1" dirty="0" smtClean="0"/>
              <a:t>öp</a:t>
            </a:r>
            <a:r>
              <a:rPr lang="tk-TM" sz="2400" b="1" dirty="0" smtClean="0"/>
              <a:t>granly üstleriň ýazgynlary</a:t>
            </a:r>
            <a:r>
              <a:rPr lang="tk-TM" sz="2400" b="1" dirty="0"/>
              <a:t>. </a:t>
            </a:r>
            <a:r>
              <a:rPr lang="tk-TM" sz="2400" dirty="0" smtClean="0"/>
              <a:t>Köpgranlygyň </a:t>
            </a:r>
            <a:r>
              <a:rPr lang="tk-TM" sz="2400" dirty="0"/>
              <a:t>ä</a:t>
            </a:r>
            <a:r>
              <a:rPr lang="tk-TM" sz="2400" dirty="0" smtClean="0"/>
              <a:t>hli</a:t>
            </a:r>
            <a:r>
              <a:rPr lang="en-US" sz="2400" dirty="0" smtClean="0"/>
              <a:t> </a:t>
            </a:r>
            <a:r>
              <a:rPr lang="tk-TM" sz="2400" dirty="0" smtClean="0"/>
              <a:t>granlarynyň</a:t>
            </a:r>
            <a:r>
              <a:rPr lang="en-US" sz="2400" dirty="0" smtClean="0"/>
              <a:t> </a:t>
            </a:r>
            <a:r>
              <a:rPr lang="tk-TM" sz="2400" dirty="0" smtClean="0"/>
              <a:t>bir </a:t>
            </a:r>
            <a:r>
              <a:rPr lang="tk-TM" sz="2400" dirty="0"/>
              <a:t>tekizlik bilen gabat </a:t>
            </a:r>
            <a:r>
              <a:rPr lang="tk-TM" sz="2400" dirty="0" smtClean="0"/>
              <a:t>getirilende</a:t>
            </a:r>
            <a:r>
              <a:rPr lang="en-US" sz="2400" dirty="0" smtClean="0"/>
              <a:t> </a:t>
            </a:r>
            <a:r>
              <a:rPr lang="tk-TM" sz="2400" dirty="0" smtClean="0"/>
              <a:t>emele getirýän </a:t>
            </a:r>
            <a:r>
              <a:rPr lang="tk-TM" sz="2400" dirty="0"/>
              <a:t>tekiz </a:t>
            </a:r>
            <a:r>
              <a:rPr lang="tk-TM" sz="2400" dirty="0" smtClean="0"/>
              <a:t>figurasyna</a:t>
            </a:r>
            <a:r>
              <a:rPr lang="en-US" sz="2400" dirty="0" smtClean="0"/>
              <a:t> </a:t>
            </a:r>
            <a:r>
              <a:rPr lang="tk-TM" sz="2400" b="1" dirty="0" smtClean="0"/>
              <a:t>köpgranlygyň</a:t>
            </a:r>
            <a:r>
              <a:rPr lang="en-US" sz="2400" b="1" dirty="0" smtClean="0"/>
              <a:t> </a:t>
            </a:r>
            <a:r>
              <a:rPr lang="tk-TM" sz="2400" b="1" dirty="0" smtClean="0"/>
              <a:t>ü</a:t>
            </a:r>
            <a:r>
              <a:rPr lang="tk-TM" sz="2400" b="1" dirty="0" smtClean="0"/>
              <a:t>stüniň </a:t>
            </a:r>
            <a:r>
              <a:rPr lang="tk-TM" sz="2400" b="1" dirty="0"/>
              <a:t>ý</a:t>
            </a:r>
            <a:r>
              <a:rPr lang="tk-TM" sz="2400" b="1" dirty="0" smtClean="0"/>
              <a:t>azgyny </a:t>
            </a:r>
            <a:r>
              <a:rPr lang="tk-TM" sz="2400" dirty="0" smtClean="0"/>
              <a:t>diýilýär.</a:t>
            </a:r>
            <a:r>
              <a:rPr lang="en-US" sz="2400" dirty="0" smtClean="0"/>
              <a:t> </a:t>
            </a:r>
          </a:p>
          <a:p>
            <a:r>
              <a:rPr lang="tk-TM" sz="2400" b="1" dirty="0" smtClean="0"/>
              <a:t>Prizmanyň ýazgyny</a:t>
            </a:r>
            <a:r>
              <a:rPr lang="tk-TM" sz="2400" b="1" dirty="0"/>
              <a:t>. </a:t>
            </a:r>
            <a:r>
              <a:rPr lang="tk-TM" sz="2400" dirty="0" smtClean="0"/>
              <a:t>Prizmanyň </a:t>
            </a:r>
            <a:r>
              <a:rPr lang="tk-TM" sz="2400" dirty="0"/>
              <a:t>gapdal </a:t>
            </a:r>
            <a:r>
              <a:rPr lang="tk-TM" sz="2400" dirty="0" smtClean="0"/>
              <a:t>ü</a:t>
            </a:r>
            <a:r>
              <a:rPr lang="tk-TM" sz="2400" dirty="0" smtClean="0"/>
              <a:t>stüni </a:t>
            </a:r>
            <a:r>
              <a:rPr lang="tk-TM" sz="2400" dirty="0" smtClean="0"/>
              <a:t>ý</a:t>
            </a:r>
            <a:r>
              <a:rPr lang="tk-TM" sz="2400" dirty="0" smtClean="0"/>
              <a:t>azgynlaşdyrmaklyk</a:t>
            </a:r>
            <a:r>
              <a:rPr lang="tk-TM" sz="2400" dirty="0"/>
              <a:t/>
            </a:r>
            <a:br>
              <a:rPr lang="tk-TM" sz="2400" dirty="0"/>
            </a:br>
            <a:r>
              <a:rPr lang="tk-TM" sz="2400" dirty="0" smtClean="0"/>
              <a:t>Şu aşakdaky </a:t>
            </a:r>
            <a:r>
              <a:rPr lang="tk-TM" sz="2400" dirty="0"/>
              <a:t>yzygiderlilikde amala </a:t>
            </a:r>
            <a:r>
              <a:rPr lang="tk-TM" sz="2400" dirty="0" smtClean="0"/>
              <a:t>aşyrylýar.</a:t>
            </a:r>
            <a:endParaRPr lang="ru-RU" sz="8000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00371" y="3011487"/>
            <a:ext cx="6852709" cy="38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3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039" y="9624"/>
            <a:ext cx="6348762" cy="68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7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26279" y="1"/>
            <a:ext cx="68076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5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2"/>
          <p:cNvSpPr txBox="1">
            <a:spLocks/>
          </p:cNvSpPr>
          <p:nvPr/>
        </p:nvSpPr>
        <p:spPr>
          <a:xfrm>
            <a:off x="411778" y="210756"/>
            <a:ext cx="11525249" cy="42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800" dirty="0"/>
              <a:t>ABCDEF yapgyt prizmanyri gapdal iistiinin </a:t>
            </a:r>
            <a:r>
              <a:rPr lang="tk-TM" sz="2800" dirty="0" smtClean="0"/>
              <a:t>yazgynynygurmaly</a:t>
            </a:r>
            <a:endParaRPr lang="tk-TM" sz="48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2366" y="828650"/>
            <a:ext cx="7984071" cy="60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5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5052" y="1"/>
            <a:ext cx="1029795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8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70503" y="1048512"/>
            <a:ext cx="8025641" cy="5809488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20698" y="174180"/>
            <a:ext cx="11525249" cy="42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000" b="1" dirty="0" smtClean="0"/>
              <a:t>Piramidanyň </a:t>
            </a:r>
            <a:r>
              <a:rPr lang="tk-TM" sz="2000" b="1" dirty="0"/>
              <a:t>ý</a:t>
            </a:r>
            <a:r>
              <a:rPr lang="tk-TM" sz="2000" b="1" dirty="0" smtClean="0"/>
              <a:t>azgyny</a:t>
            </a:r>
            <a:r>
              <a:rPr lang="tk-TM" sz="2000" b="1" dirty="0"/>
              <a:t>. </a:t>
            </a:r>
            <a:r>
              <a:rPr lang="tk-TM" sz="2000" dirty="0" smtClean="0"/>
              <a:t>Piramidanyň </a:t>
            </a:r>
            <a:r>
              <a:rPr lang="tk-TM" sz="2000" dirty="0"/>
              <a:t>gapdal </a:t>
            </a:r>
            <a:r>
              <a:rPr lang="tk-TM" sz="2000" dirty="0" smtClean="0"/>
              <a:t>üstüniň </a:t>
            </a:r>
            <a:r>
              <a:rPr lang="tk-TM" sz="2000" dirty="0"/>
              <a:t>ý</a:t>
            </a:r>
            <a:r>
              <a:rPr lang="tk-TM" sz="2000" dirty="0" smtClean="0"/>
              <a:t>azgynyny gurmaklyk üç </a:t>
            </a:r>
            <a:r>
              <a:rPr lang="tk-TM" sz="2000" dirty="0"/>
              <a:t>tarapy </a:t>
            </a:r>
            <a:r>
              <a:rPr lang="tk-TM" sz="2000" dirty="0" smtClean="0"/>
              <a:t>boýunça üçburçluklary </a:t>
            </a:r>
            <a:r>
              <a:rPr lang="tk-TM" sz="2000" dirty="0"/>
              <a:t>yzygiderli </a:t>
            </a:r>
            <a:r>
              <a:rPr lang="tk-TM" sz="2000" dirty="0" smtClean="0"/>
              <a:t>gurmaklykdan ybaratdyr</a:t>
            </a:r>
            <a:r>
              <a:rPr lang="tk-TM" sz="2000" dirty="0"/>
              <a:t>, </a:t>
            </a:r>
            <a:r>
              <a:rPr lang="tk-TM" sz="2000" dirty="0"/>
              <a:t>ş</a:t>
            </a:r>
            <a:r>
              <a:rPr lang="tk-TM" sz="2000" dirty="0" smtClean="0"/>
              <a:t>ol üçburçluklaryň </a:t>
            </a:r>
            <a:r>
              <a:rPr lang="tk-TM" sz="2000" dirty="0"/>
              <a:t>her birinin hakyky ululygy bolsa </a:t>
            </a:r>
            <a:r>
              <a:rPr lang="tk-TM" sz="2000" dirty="0" smtClean="0"/>
              <a:t>degişlilikde piramidanyň </a:t>
            </a:r>
            <a:r>
              <a:rPr lang="tk-TM" sz="2000" dirty="0"/>
              <a:t>gapdal </a:t>
            </a:r>
            <a:r>
              <a:rPr lang="tk-TM" sz="2000" dirty="0" smtClean="0"/>
              <a:t>granlarynyň </a:t>
            </a:r>
            <a:r>
              <a:rPr lang="tk-TM" sz="2000" dirty="0"/>
              <a:t>hakyky ululygyna </a:t>
            </a:r>
            <a:r>
              <a:rPr lang="tk-TM" sz="2000" dirty="0" smtClean="0"/>
              <a:t>deňdir.</a:t>
            </a:r>
            <a:endParaRPr lang="tk-TM" sz="54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80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219201"/>
            <a:ext cx="5252921" cy="56387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52921" y="2196901"/>
            <a:ext cx="6939080" cy="4661099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34112" y="210756"/>
            <a:ext cx="11936221" cy="42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000" b="1" dirty="0" smtClean="0"/>
              <a:t>Konusyň ýazgyny</a:t>
            </a:r>
            <a:r>
              <a:rPr lang="tk-TM" sz="2000" b="1" dirty="0"/>
              <a:t>. </a:t>
            </a:r>
            <a:r>
              <a:rPr lang="tk-TM" sz="2000" dirty="0"/>
              <a:t>Konus </a:t>
            </a:r>
            <a:r>
              <a:rPr lang="tk-TM" sz="2000" dirty="0" smtClean="0"/>
              <a:t>üstüň </a:t>
            </a:r>
            <a:r>
              <a:rPr lang="tk-TM" sz="2000" dirty="0"/>
              <a:t>ý</a:t>
            </a:r>
            <a:r>
              <a:rPr lang="tk-TM" sz="2000" dirty="0" smtClean="0"/>
              <a:t>azgyny konusyň içinden </a:t>
            </a:r>
            <a:r>
              <a:rPr lang="tk-TM" sz="2000" dirty="0"/>
              <a:t>ç</a:t>
            </a:r>
            <a:r>
              <a:rPr lang="tk-TM" sz="2000" dirty="0" smtClean="0"/>
              <a:t>yzylan piramidanyň </a:t>
            </a:r>
            <a:r>
              <a:rPr lang="tk-TM" sz="2000" dirty="0"/>
              <a:t>ý</a:t>
            </a:r>
            <a:r>
              <a:rPr lang="tk-TM" sz="2000" dirty="0" smtClean="0"/>
              <a:t>azgyny </a:t>
            </a:r>
            <a:r>
              <a:rPr lang="tk-TM" sz="2000" dirty="0"/>
              <a:t>ý</a:t>
            </a:r>
            <a:r>
              <a:rPr lang="tk-TM" sz="2000" dirty="0" smtClean="0"/>
              <a:t>aly </a:t>
            </a:r>
            <a:r>
              <a:rPr lang="tk-TM" sz="2000" dirty="0"/>
              <a:t>edip </a:t>
            </a:r>
            <a:r>
              <a:rPr lang="tk-TM" sz="2000" dirty="0" smtClean="0"/>
              <a:t>gurulýar</a:t>
            </a:r>
            <a:r>
              <a:rPr lang="tk-TM" sz="2000" dirty="0"/>
              <a:t>. Ilki </a:t>
            </a:r>
            <a:r>
              <a:rPr lang="tk-TM" sz="2000" dirty="0" smtClean="0"/>
              <a:t>başda </a:t>
            </a:r>
            <a:r>
              <a:rPr lang="tk-TM" sz="2000" dirty="0"/>
              <a:t>ý</a:t>
            </a:r>
            <a:r>
              <a:rPr lang="tk-TM" sz="2000" dirty="0" smtClean="0"/>
              <a:t>azgyn üç tarapy boyunça </a:t>
            </a:r>
            <a:r>
              <a:rPr lang="tk-TM" sz="2000" dirty="0"/>
              <a:t>umumy S depede gurlan </a:t>
            </a:r>
            <a:r>
              <a:rPr lang="tk-TM" sz="2000" dirty="0"/>
              <a:t>ý</a:t>
            </a:r>
            <a:r>
              <a:rPr lang="tk-TM" sz="2000" dirty="0" smtClean="0"/>
              <a:t>anaşyk </a:t>
            </a:r>
            <a:r>
              <a:rPr lang="tk-TM" sz="2000" dirty="0"/>
              <a:t>yzygiderli </a:t>
            </a:r>
            <a:r>
              <a:rPr lang="tk-TM" sz="2000" dirty="0" smtClean="0"/>
              <a:t>üçburçluklaryň birnäçesi hökmünde çyzylýar</a:t>
            </a:r>
            <a:r>
              <a:rPr lang="tk-TM" sz="2000" dirty="0"/>
              <a:t>, </a:t>
            </a:r>
            <a:r>
              <a:rPr lang="tk-TM" sz="2000" dirty="0" smtClean="0"/>
              <a:t>soňra </a:t>
            </a:r>
            <a:r>
              <a:rPr lang="tk-TM" sz="2000" dirty="0"/>
              <a:t>esasa </a:t>
            </a:r>
            <a:r>
              <a:rPr lang="tk-TM" sz="2000" dirty="0" smtClean="0"/>
              <a:t>degişli </a:t>
            </a:r>
            <a:r>
              <a:rPr lang="tk-TM" sz="2000" dirty="0"/>
              <a:t>nokatlar egri </a:t>
            </a:r>
            <a:r>
              <a:rPr lang="tk-TM" sz="2000" dirty="0"/>
              <a:t>ç</a:t>
            </a:r>
            <a:r>
              <a:rPr lang="tk-TM" sz="2000" dirty="0" smtClean="0"/>
              <a:t>yzyk arkaly yzygiderli birleşdirilyar.</a:t>
            </a:r>
            <a:endParaRPr lang="tk-TM" sz="40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53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931" y="-17981"/>
            <a:ext cx="4447032" cy="687598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56963" y="1472338"/>
            <a:ext cx="7135037" cy="389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9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520700" y="247332"/>
            <a:ext cx="11525249" cy="4262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k-TM" sz="2000" b="1" dirty="0" smtClean="0"/>
              <a:t>Ş</a:t>
            </a:r>
            <a:r>
              <a:rPr lang="tk-TM" sz="2000" b="1" dirty="0" smtClean="0"/>
              <a:t>aryň </a:t>
            </a:r>
            <a:r>
              <a:rPr lang="tk-TM" sz="2000" b="1" dirty="0"/>
              <a:t>ý</a:t>
            </a:r>
            <a:r>
              <a:rPr lang="tk-TM" sz="2000" b="1" dirty="0" smtClean="0"/>
              <a:t>azgyny</a:t>
            </a:r>
            <a:r>
              <a:rPr lang="tk-TM" sz="2000" b="1" dirty="0"/>
              <a:t>. </a:t>
            </a:r>
            <a:r>
              <a:rPr lang="tk-TM" sz="2000" dirty="0" smtClean="0"/>
              <a:t>Ş</a:t>
            </a:r>
            <a:r>
              <a:rPr lang="tk-TM" sz="2000" dirty="0" smtClean="0"/>
              <a:t>aryň </a:t>
            </a:r>
            <a:r>
              <a:rPr lang="tk-TM" sz="2000" dirty="0"/>
              <a:t>ý</a:t>
            </a:r>
            <a:r>
              <a:rPr lang="tk-TM" sz="2000" dirty="0" smtClean="0"/>
              <a:t>azgyny </a:t>
            </a:r>
            <a:r>
              <a:rPr lang="tk-TM" sz="2000" dirty="0"/>
              <a:t>takmyny </a:t>
            </a:r>
            <a:r>
              <a:rPr lang="tk-TM" sz="2000" dirty="0" smtClean="0"/>
              <a:t>ýazgyn bolýandyr</a:t>
            </a:r>
            <a:r>
              <a:rPr lang="tk-TM" sz="2000" dirty="0"/>
              <a:t>. </a:t>
            </a:r>
            <a:r>
              <a:rPr lang="tk-TM" sz="2000" dirty="0" smtClean="0"/>
              <a:t>Ol</a:t>
            </a:r>
            <a:r>
              <a:rPr lang="tk-TM" sz="2000" dirty="0" smtClean="0"/>
              <a:t> takmyny </a:t>
            </a:r>
            <a:r>
              <a:rPr lang="tk-TM" sz="2000" dirty="0"/>
              <a:t>yazgyny </a:t>
            </a:r>
            <a:r>
              <a:rPr lang="tk-TM" sz="2000" dirty="0" smtClean="0"/>
              <a:t>gurmagyň </a:t>
            </a:r>
            <a:r>
              <a:rPr lang="tk-TM" sz="2000" dirty="0"/>
              <a:t>umumy usuly </a:t>
            </a:r>
            <a:r>
              <a:rPr lang="tk-TM" sz="2000" dirty="0" smtClean="0"/>
              <a:t>ýazgynlanmaýan üsti </a:t>
            </a:r>
            <a:r>
              <a:rPr lang="tk-TM" sz="2000" dirty="0"/>
              <a:t>ç</a:t>
            </a:r>
            <a:r>
              <a:rPr lang="tk-TM" sz="2000" dirty="0" smtClean="0"/>
              <a:t>yzykly </a:t>
            </a:r>
            <a:r>
              <a:rPr lang="tk-TM" sz="2000" dirty="0" smtClean="0"/>
              <a:t>ý</a:t>
            </a:r>
            <a:r>
              <a:rPr lang="tk-TM" sz="2000" dirty="0" smtClean="0"/>
              <a:t>azgynlanýan üst</a:t>
            </a:r>
            <a:r>
              <a:rPr lang="tk-TM" sz="2000" dirty="0"/>
              <a:t>, </a:t>
            </a:r>
            <a:r>
              <a:rPr lang="tk-TM" sz="2000" dirty="0" smtClean="0"/>
              <a:t>ýagny silindriň </a:t>
            </a:r>
            <a:r>
              <a:rPr lang="tk-TM" sz="2000" dirty="0"/>
              <a:t>ý</a:t>
            </a:r>
            <a:r>
              <a:rPr lang="tk-TM" sz="2000" dirty="0" smtClean="0"/>
              <a:t>a-da konusyň üsti </a:t>
            </a:r>
            <a:r>
              <a:rPr lang="tk-TM" sz="2000" dirty="0"/>
              <a:t>bilen </a:t>
            </a:r>
            <a:r>
              <a:rPr lang="tk-TM" sz="2000" dirty="0" smtClean="0"/>
              <a:t>takmynan çalşyrmakdan </a:t>
            </a:r>
            <a:r>
              <a:rPr lang="tk-TM" sz="2000" dirty="0"/>
              <a:t>ybaratdyr</a:t>
            </a:r>
            <a:r>
              <a:rPr lang="tk-TM" sz="2000" dirty="0" smtClean="0"/>
              <a:t>.</a:t>
            </a:r>
            <a:endParaRPr lang="tk-TM" sz="4000" b="1" dirty="0" smtClean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3870" y="1280160"/>
            <a:ext cx="8608774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7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04738" y="0"/>
            <a:ext cx="568951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12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2616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653</TotalTime>
  <Words>140</Words>
  <Application>Microsoft Office PowerPoint</Application>
  <PresentationFormat>Широкоэкранный</PresentationFormat>
  <Paragraphs>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Andalus</vt:lpstr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Kebşirlenen birikdirmeler.</dc:title>
  <dc:creator>Lenovo</dc:creator>
  <cp:lastModifiedBy>User</cp:lastModifiedBy>
  <cp:revision>88</cp:revision>
  <dcterms:created xsi:type="dcterms:W3CDTF">2020-04-14T10:27:32Z</dcterms:created>
  <dcterms:modified xsi:type="dcterms:W3CDTF">2020-06-16T20:00:02Z</dcterms:modified>
</cp:coreProperties>
</file>