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82" r:id="rId2"/>
    <p:sldId id="287" r:id="rId3"/>
    <p:sldId id="288" r:id="rId4"/>
    <p:sldId id="290" r:id="rId5"/>
    <p:sldId id="291" r:id="rId6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90"/>
            <p14:sldId id="291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14. KÖMEKÇI  IŞÇILERIŇ  ZÄHMETINI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orunlaryny gural bilen üpjün etmek bilen meşgullanýan işçileriň zähmetini guramak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Enjamlaryň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bejerijileriniň zähmetiniň guramaçylygy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njamyň abatlanmagynyň guramaçylygy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1369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14.1. 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meşgullanýan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ekspeditoryň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könelişen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bire-bir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topluma-toplum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eltmeklige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deslapdan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toplumlaşdyrylmagy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wedomosty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ulanyşdaky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taslamalaşdyrylanynda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döwürleýinligi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toplaýjy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41).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döwürleýinligi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ekspeditorlaryň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marşruty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şkafyndaky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43).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toplaýjy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toplaýjy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gapyrjaklara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birkalar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nobatdaky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senäniň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14.2.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bejerijileriniň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döwrebaplaşdyrylan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sazlaşdyrylmagyny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Üstesine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sazlamaklyga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sinhronlygy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kemçilikler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bejerilişi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könelmegi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sinhronlylygynyň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kemçilikleri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taslamalaşdyrmakda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nobatdaky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deňagramsyzlygy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işsiz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gysgaltmak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oýlanşykly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74888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ýetirmekligiň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oýlanyşykly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nobatyny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oýlanyşykly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režimini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taslamalaşdyrylýar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gysgaltmaklygy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azadylmagy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ulaltmak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narýad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smenaçy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çalşykdan-çalşyga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korrektirleýiş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9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14.3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abatlanmagynyň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meýilleşdirilen-duýduryş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kemçilikleriň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Meýilleşdirilen-duýduruş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Meýilleşdirilen-duýduryş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aralyklarynda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meýilleşdirilen-duýduryş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bökdençsiz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abatlaýyş-mehaniki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ussahanasy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abatlaýyş-mehanika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şaýlaryny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abatlanmagyny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965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2205</TotalTime>
  <Words>320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304</cp:revision>
  <dcterms:created xsi:type="dcterms:W3CDTF">2012-03-10T06:54:57Z</dcterms:created>
  <dcterms:modified xsi:type="dcterms:W3CDTF">2021-09-02T07:41:29Z</dcterms:modified>
</cp:coreProperties>
</file>