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2" d="100"/>
          <a:sy n="52" d="100"/>
        </p:scale>
        <p:origin x="84" y="1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A998A-3901-473C-8F21-73E4196876D4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FB59D-749A-425F-BD9A-102D652B1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9051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A998A-3901-473C-8F21-73E4196876D4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FB59D-749A-425F-BD9A-102D652B1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9413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A998A-3901-473C-8F21-73E4196876D4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FB59D-749A-425F-BD9A-102D652B1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9071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A998A-3901-473C-8F21-73E4196876D4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FB59D-749A-425F-BD9A-102D652B1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0153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A998A-3901-473C-8F21-73E4196876D4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FB59D-749A-425F-BD9A-102D652B1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7764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A998A-3901-473C-8F21-73E4196876D4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FB59D-749A-425F-BD9A-102D652B1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7637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A998A-3901-473C-8F21-73E4196876D4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FB59D-749A-425F-BD9A-102D652B1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698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A998A-3901-473C-8F21-73E4196876D4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FB59D-749A-425F-BD9A-102D652B1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4034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A998A-3901-473C-8F21-73E4196876D4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FB59D-749A-425F-BD9A-102D652B1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6183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A998A-3901-473C-8F21-73E4196876D4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FB59D-749A-425F-BD9A-102D652B1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3869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A998A-3901-473C-8F21-73E4196876D4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FB59D-749A-425F-BD9A-102D652B1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0125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DA998A-3901-473C-8F21-73E4196876D4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FB59D-749A-425F-BD9A-102D652B1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1724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4563" y="653143"/>
            <a:ext cx="11476653" cy="5896947"/>
          </a:xfrm>
        </p:spPr>
        <p:txBody>
          <a:bodyPr>
            <a:normAutofit/>
          </a:bodyPr>
          <a:lstStyle/>
          <a:p>
            <a:r>
              <a:rPr lang="tk-TM" sz="3200" b="1" dirty="0" smtClean="0"/>
              <a:t>Umumy okuwyň temasy: Erk</a:t>
            </a:r>
          </a:p>
          <a:p>
            <a:r>
              <a:rPr lang="ru-RU" sz="3200" b="1" dirty="0" err="1" smtClean="0"/>
              <a:t>Meýilnama</a:t>
            </a:r>
            <a:r>
              <a:rPr lang="ru-RU" sz="3200" b="1" dirty="0"/>
              <a:t>:</a:t>
            </a:r>
            <a:endParaRPr lang="ru-RU" sz="3200" dirty="0"/>
          </a:p>
          <a:p>
            <a:pPr algn="l"/>
            <a:r>
              <a:rPr lang="ru-RU" sz="2800" b="1" dirty="0"/>
              <a:t>1.Erkiñ </a:t>
            </a:r>
            <a:r>
              <a:rPr lang="ru-RU" sz="2800" b="1" dirty="0" err="1"/>
              <a:t>psihologik</a:t>
            </a:r>
            <a:r>
              <a:rPr lang="ru-RU" sz="2800" b="1" dirty="0"/>
              <a:t> </a:t>
            </a:r>
            <a:r>
              <a:rPr lang="ru-RU" sz="2800" b="1" dirty="0" err="1"/>
              <a:t>häsiýetnamasy</a:t>
            </a:r>
            <a:r>
              <a:rPr lang="ru-RU" sz="2800" b="1" dirty="0"/>
              <a:t>.</a:t>
            </a:r>
            <a:endParaRPr lang="ru-RU" sz="2800" dirty="0"/>
          </a:p>
          <a:p>
            <a:pPr algn="l"/>
            <a:r>
              <a:rPr lang="ru-RU" sz="2800" b="1" dirty="0"/>
              <a:t>2. </a:t>
            </a:r>
            <a:r>
              <a:rPr lang="ru-RU" sz="2800" b="1" dirty="0" err="1"/>
              <a:t>Maksada</a:t>
            </a:r>
            <a:r>
              <a:rPr lang="ru-RU" sz="2800" b="1" dirty="0"/>
              <a:t> </a:t>
            </a:r>
            <a:r>
              <a:rPr lang="ru-RU" sz="2800" b="1" dirty="0" err="1"/>
              <a:t>gönükdirilmek</a:t>
            </a:r>
            <a:r>
              <a:rPr lang="ru-RU" sz="2800" b="1" dirty="0"/>
              <a:t>, </a:t>
            </a:r>
            <a:r>
              <a:rPr lang="ru-RU" sz="2800" b="1" dirty="0" err="1"/>
              <a:t>päsgelçiliklere</a:t>
            </a:r>
            <a:r>
              <a:rPr lang="ru-RU" sz="2800" b="1" dirty="0"/>
              <a:t> </a:t>
            </a:r>
            <a:r>
              <a:rPr lang="ru-RU" sz="2800" b="1" dirty="0" err="1"/>
              <a:t>utgaşyklyk</a:t>
            </a:r>
            <a:r>
              <a:rPr lang="ru-RU" sz="2800" b="1" dirty="0"/>
              <a:t>, </a:t>
            </a:r>
            <a:r>
              <a:rPr lang="ru-RU" sz="2800" b="1" dirty="0" err="1"/>
              <a:t>meýilleriñ</a:t>
            </a:r>
            <a:r>
              <a:rPr lang="ru-RU" sz="2800" b="1" dirty="0"/>
              <a:t> </a:t>
            </a:r>
            <a:r>
              <a:rPr lang="ru-RU" sz="2800" b="1" dirty="0" err="1"/>
              <a:t>çaprazlygy</a:t>
            </a:r>
            <a:r>
              <a:rPr lang="ru-RU" sz="2800" b="1" dirty="0"/>
              <a:t>  </a:t>
            </a:r>
            <a:r>
              <a:rPr lang="ru-RU" sz="2800" b="1" dirty="0" err="1"/>
              <a:t>erkiñ</a:t>
            </a:r>
            <a:r>
              <a:rPr lang="ru-RU" sz="2800" b="1" dirty="0"/>
              <a:t>  </a:t>
            </a:r>
            <a:r>
              <a:rPr lang="ru-RU" sz="2800" b="1" dirty="0" err="1"/>
              <a:t>esasy</a:t>
            </a:r>
            <a:r>
              <a:rPr lang="ru-RU" sz="2800" b="1" dirty="0"/>
              <a:t> </a:t>
            </a:r>
            <a:r>
              <a:rPr lang="ru-RU" sz="2800" b="1" dirty="0" err="1"/>
              <a:t>düzüjileri</a:t>
            </a:r>
            <a:r>
              <a:rPr lang="ru-RU" sz="2800" b="1" dirty="0"/>
              <a:t> </a:t>
            </a:r>
            <a:r>
              <a:rPr lang="ru-RU" sz="2800" b="1" dirty="0" err="1"/>
              <a:t>hökmünde</a:t>
            </a:r>
            <a:r>
              <a:rPr lang="ru-RU" sz="2800" b="1" dirty="0"/>
              <a:t>. </a:t>
            </a:r>
            <a:endParaRPr lang="ru-RU" sz="2800" dirty="0"/>
          </a:p>
          <a:p>
            <a:pPr algn="l"/>
            <a:r>
              <a:rPr lang="ru-RU" sz="2800" b="1" dirty="0"/>
              <a:t>3.Erkinlik </a:t>
            </a:r>
            <a:r>
              <a:rPr lang="ru-RU" sz="2800" b="1" dirty="0" err="1"/>
              <a:t>we</a:t>
            </a:r>
            <a:r>
              <a:rPr lang="ru-RU" sz="2800" b="1" dirty="0"/>
              <a:t> </a:t>
            </a:r>
            <a:r>
              <a:rPr lang="ru-RU" sz="2800" b="1" dirty="0" err="1"/>
              <a:t>özüñi</a:t>
            </a:r>
            <a:r>
              <a:rPr lang="ru-RU" sz="2800" b="1" dirty="0"/>
              <a:t> </a:t>
            </a:r>
            <a:r>
              <a:rPr lang="ru-RU" sz="2800" b="1" dirty="0" err="1"/>
              <a:t>alyp</a:t>
            </a:r>
            <a:r>
              <a:rPr lang="ru-RU" sz="2800" b="1" dirty="0"/>
              <a:t> </a:t>
            </a:r>
            <a:r>
              <a:rPr lang="ru-RU" sz="2800" b="1" dirty="0" err="1"/>
              <a:t>barşyñ</a:t>
            </a:r>
            <a:r>
              <a:rPr lang="ru-RU" sz="2800" b="1" dirty="0"/>
              <a:t>  </a:t>
            </a:r>
            <a:r>
              <a:rPr lang="ru-RU" sz="2800" b="1" dirty="0" err="1"/>
              <a:t>sebäpli</a:t>
            </a:r>
            <a:r>
              <a:rPr lang="ru-RU" sz="2800" b="1" dirty="0"/>
              <a:t> </a:t>
            </a:r>
            <a:r>
              <a:rPr lang="ru-RU" sz="2800" b="1" dirty="0" err="1"/>
              <a:t>döredilişi</a:t>
            </a:r>
            <a:r>
              <a:rPr lang="ru-RU" sz="2800" b="1" dirty="0"/>
              <a:t>.</a:t>
            </a:r>
            <a:endParaRPr lang="ru-RU" sz="2800" dirty="0"/>
          </a:p>
          <a:p>
            <a:pPr algn="l"/>
            <a:r>
              <a:rPr lang="ru-RU" sz="2800" b="1" dirty="0"/>
              <a:t>4.</a:t>
            </a:r>
            <a:r>
              <a:rPr lang="en-US" sz="2800" b="1" dirty="0" err="1"/>
              <a:t>Erkiñ</a:t>
            </a:r>
            <a:r>
              <a:rPr lang="en-US" sz="2800" b="1" dirty="0"/>
              <a:t> </a:t>
            </a:r>
            <a:r>
              <a:rPr lang="en-US" sz="2800" b="1" dirty="0" err="1"/>
              <a:t>esasy</a:t>
            </a:r>
            <a:r>
              <a:rPr lang="en-US" sz="2800" b="1" dirty="0"/>
              <a:t> </a:t>
            </a:r>
            <a:r>
              <a:rPr lang="en-US" sz="2800" b="1" dirty="0" err="1"/>
              <a:t>taglymatlary</a:t>
            </a:r>
            <a:r>
              <a:rPr lang="en-US" sz="2800" b="1" dirty="0"/>
              <a:t>. </a:t>
            </a:r>
            <a:r>
              <a:rPr lang="en-US" sz="2800" b="1" dirty="0" err="1"/>
              <a:t>Ilkinji</a:t>
            </a:r>
            <a:r>
              <a:rPr lang="en-US" sz="2800" b="1" dirty="0"/>
              <a:t>, </a:t>
            </a:r>
            <a:r>
              <a:rPr lang="en-US" sz="2800" b="1" dirty="0" err="1"/>
              <a:t>ikinji</a:t>
            </a:r>
            <a:r>
              <a:rPr lang="en-US" sz="2800" b="1" dirty="0"/>
              <a:t> we </a:t>
            </a:r>
            <a:r>
              <a:rPr lang="en-US" sz="2800" b="1" dirty="0" err="1"/>
              <a:t>üçünji</a:t>
            </a:r>
            <a:r>
              <a:rPr lang="en-US" sz="2800" b="1" dirty="0"/>
              <a:t> </a:t>
            </a:r>
            <a:r>
              <a:rPr lang="en-US" sz="2800" b="1" dirty="0" err="1"/>
              <a:t>derejeli</a:t>
            </a:r>
            <a:r>
              <a:rPr lang="en-US" sz="2800" b="1" dirty="0"/>
              <a:t> </a:t>
            </a:r>
            <a:r>
              <a:rPr lang="en-US" sz="2800" b="1" dirty="0" err="1"/>
              <a:t>erkli</a:t>
            </a:r>
            <a:r>
              <a:rPr lang="en-US" sz="2800" b="1" dirty="0"/>
              <a:t> </a:t>
            </a:r>
            <a:r>
              <a:rPr lang="en-US" sz="2800" b="1" dirty="0" err="1"/>
              <a:t>hereketler</a:t>
            </a:r>
            <a:r>
              <a:rPr lang="en-US" sz="2800" b="1" dirty="0" smtClean="0"/>
              <a:t>.</a:t>
            </a:r>
            <a:endParaRPr lang="tk-TM" sz="2800" b="1" dirty="0" smtClean="0"/>
          </a:p>
          <a:p>
            <a:pPr algn="l"/>
            <a:r>
              <a:rPr lang="en-US" sz="2800" b="1" dirty="0" smtClean="0"/>
              <a:t> </a:t>
            </a:r>
            <a:r>
              <a:rPr lang="ru-RU" sz="2800" b="1" dirty="0"/>
              <a:t>5.Erkli </a:t>
            </a:r>
            <a:r>
              <a:rPr lang="ru-RU" sz="2800" b="1" dirty="0" err="1"/>
              <a:t>hereketiñ</a:t>
            </a:r>
            <a:r>
              <a:rPr lang="ru-RU" sz="2800" b="1" dirty="0"/>
              <a:t> </a:t>
            </a:r>
            <a:r>
              <a:rPr lang="ru-RU" sz="2800" b="1" dirty="0" err="1"/>
              <a:t>gurluşy</a:t>
            </a:r>
            <a:r>
              <a:rPr lang="ru-RU" sz="2800" b="1" dirty="0"/>
              <a:t>: </a:t>
            </a:r>
            <a:r>
              <a:rPr lang="ru-RU" sz="2800" b="1" dirty="0" err="1"/>
              <a:t>maksat</a:t>
            </a:r>
            <a:r>
              <a:rPr lang="ru-RU" sz="2800" b="1" dirty="0"/>
              <a:t> </a:t>
            </a:r>
            <a:r>
              <a:rPr lang="ru-RU" sz="2800" b="1" dirty="0" err="1"/>
              <a:t>goýmak</a:t>
            </a:r>
            <a:r>
              <a:rPr lang="ru-RU" sz="2800" b="1" dirty="0"/>
              <a:t>, </a:t>
            </a:r>
            <a:r>
              <a:rPr lang="ru-RU" sz="2800" b="1" dirty="0" err="1"/>
              <a:t>meýilleriñ</a:t>
            </a:r>
            <a:r>
              <a:rPr lang="ru-RU" sz="2800" b="1" dirty="0"/>
              <a:t>  </a:t>
            </a:r>
            <a:r>
              <a:rPr lang="ru-RU" sz="2800" b="1" dirty="0" err="1"/>
              <a:t>göreşi</a:t>
            </a:r>
            <a:r>
              <a:rPr lang="ru-RU" sz="2800" b="1" dirty="0"/>
              <a:t>, </a:t>
            </a:r>
            <a:r>
              <a:rPr lang="ru-RU" sz="2800" b="1" dirty="0" err="1"/>
              <a:t>karara</a:t>
            </a:r>
            <a:r>
              <a:rPr lang="ru-RU" sz="2800" b="1" dirty="0"/>
              <a:t> </a:t>
            </a:r>
            <a:r>
              <a:rPr lang="ru-RU" sz="2800" b="1" dirty="0" err="1"/>
              <a:t>gelmek</a:t>
            </a:r>
            <a:r>
              <a:rPr lang="ru-RU" sz="2800" b="1" dirty="0"/>
              <a:t>, </a:t>
            </a:r>
            <a:r>
              <a:rPr lang="ru-RU" sz="2800" b="1" dirty="0" err="1"/>
              <a:t>hereketi</a:t>
            </a:r>
            <a:r>
              <a:rPr lang="ru-RU" sz="2800" b="1" dirty="0"/>
              <a:t> </a:t>
            </a:r>
            <a:r>
              <a:rPr lang="ru-RU" sz="2800" b="1" dirty="0" err="1"/>
              <a:t>yerine</a:t>
            </a:r>
            <a:r>
              <a:rPr lang="ru-RU" sz="2800" b="1" dirty="0"/>
              <a:t> </a:t>
            </a:r>
            <a:r>
              <a:rPr lang="ru-RU" sz="2800" b="1" dirty="0" err="1"/>
              <a:t>ýetirmek</a:t>
            </a:r>
            <a:r>
              <a:rPr lang="ru-RU" sz="2800" b="1" dirty="0"/>
              <a:t>. </a:t>
            </a:r>
            <a:endParaRPr lang="ru-RU" sz="2800" dirty="0"/>
          </a:p>
          <a:p>
            <a:pPr algn="l"/>
            <a:r>
              <a:rPr lang="ru-RU" sz="2800" b="1" dirty="0"/>
              <a:t>6.Şahsyýetiñ  </a:t>
            </a:r>
            <a:r>
              <a:rPr lang="ru-RU" sz="2800" b="1" dirty="0" err="1"/>
              <a:t>erkli</a:t>
            </a:r>
            <a:r>
              <a:rPr lang="ru-RU" sz="2800" b="1" dirty="0"/>
              <a:t>  </a:t>
            </a:r>
            <a:r>
              <a:rPr lang="ru-RU" sz="2800" b="1" dirty="0" err="1"/>
              <a:t>sypatlary</a:t>
            </a:r>
            <a:r>
              <a:rPr lang="ru-RU" sz="2800" b="1" dirty="0"/>
              <a:t>; </a:t>
            </a:r>
            <a:r>
              <a:rPr lang="ru-RU" sz="2800" b="1" dirty="0" err="1"/>
              <a:t>Özbaşdaklyk</a:t>
            </a:r>
            <a:r>
              <a:rPr lang="ru-RU" sz="2800" b="1" dirty="0"/>
              <a:t>, </a:t>
            </a:r>
            <a:r>
              <a:rPr lang="ru-RU" sz="2800" b="1" dirty="0" err="1"/>
              <a:t>erjellik</a:t>
            </a:r>
            <a:r>
              <a:rPr lang="ru-RU" sz="2800" b="1" dirty="0"/>
              <a:t>, </a:t>
            </a:r>
            <a:r>
              <a:rPr lang="ru-RU" sz="2800" b="1" dirty="0" err="1"/>
              <a:t>maksadaokgunlyk</a:t>
            </a:r>
            <a:r>
              <a:rPr lang="ru-RU" sz="2800" b="1" dirty="0"/>
              <a:t>, </a:t>
            </a:r>
            <a:r>
              <a:rPr lang="ru-RU" sz="2800" b="1" dirty="0" err="1"/>
              <a:t>sowukganlylyk</a:t>
            </a:r>
            <a:r>
              <a:rPr lang="ru-RU" sz="2800" b="1" dirty="0"/>
              <a:t>, </a:t>
            </a:r>
            <a:r>
              <a:rPr lang="ru-RU" sz="2800" b="1" dirty="0" err="1"/>
              <a:t>töwekgellik</a:t>
            </a:r>
            <a:r>
              <a:rPr lang="ru-RU" sz="2800" b="1" dirty="0"/>
              <a:t>.</a:t>
            </a:r>
            <a:endParaRPr lang="ru-RU" sz="2800" dirty="0"/>
          </a:p>
          <a:p>
            <a:pPr algn="l"/>
            <a:endParaRPr lang="ru-RU" sz="3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30842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03853"/>
            <a:ext cx="10515600" cy="5673110"/>
          </a:xfrm>
        </p:spPr>
        <p:txBody>
          <a:bodyPr/>
          <a:lstStyle/>
          <a:p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Tertiplilik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/>
              <a:t>–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şahsyýetiň</a:t>
            </a:r>
            <a:r>
              <a:rPr lang="ru-RU" dirty="0"/>
              <a:t> </a:t>
            </a:r>
            <a:r>
              <a:rPr lang="ru-RU" dirty="0" err="1"/>
              <a:t>özüni</a:t>
            </a:r>
            <a:r>
              <a:rPr lang="ru-RU" dirty="0"/>
              <a:t> </a:t>
            </a:r>
            <a:r>
              <a:rPr lang="ru-RU" dirty="0" err="1"/>
              <a:t>jemgyýetçilik</a:t>
            </a:r>
            <a:r>
              <a:rPr lang="ru-RU" dirty="0"/>
              <a:t> </a:t>
            </a:r>
            <a:r>
              <a:rPr lang="ru-RU" dirty="0" err="1"/>
              <a:t>düzgünleri</a:t>
            </a:r>
            <a:r>
              <a:rPr lang="ru-RU" dirty="0"/>
              <a:t> </a:t>
            </a:r>
            <a:r>
              <a:rPr lang="ru-RU" dirty="0" err="1"/>
              <a:t>esasynda</a:t>
            </a:r>
            <a:r>
              <a:rPr lang="ru-RU" dirty="0"/>
              <a:t> </a:t>
            </a:r>
            <a:r>
              <a:rPr lang="en-US" dirty="0" err="1"/>
              <a:t>aňly-düşünjeli</a:t>
            </a:r>
            <a:r>
              <a:rPr lang="en-US" dirty="0"/>
              <a:t> </a:t>
            </a:r>
            <a:r>
              <a:rPr lang="en-US" dirty="0" err="1"/>
              <a:t>alyp</a:t>
            </a:r>
            <a:r>
              <a:rPr lang="en-US" dirty="0"/>
              <a:t> </a:t>
            </a:r>
            <a:r>
              <a:rPr lang="en-US" dirty="0" err="1"/>
              <a:t>barmak</a:t>
            </a:r>
            <a:r>
              <a:rPr lang="en-US" dirty="0"/>
              <a:t> </a:t>
            </a:r>
            <a:r>
              <a:rPr lang="en-US" dirty="0" err="1"/>
              <a:t>ukybydyr</a:t>
            </a:r>
            <a:r>
              <a:rPr lang="en-US" dirty="0"/>
              <a:t>. </a:t>
            </a:r>
            <a:r>
              <a:rPr lang="en-US" dirty="0" err="1"/>
              <a:t>Tertipli</a:t>
            </a:r>
            <a:r>
              <a:rPr lang="en-US" dirty="0"/>
              <a:t> </a:t>
            </a:r>
            <a:r>
              <a:rPr lang="en-US" dirty="0" err="1"/>
              <a:t>adam</a:t>
            </a:r>
            <a:r>
              <a:rPr lang="en-US" dirty="0"/>
              <a:t> </a:t>
            </a:r>
            <a:r>
              <a:rPr lang="en-US" dirty="0" err="1"/>
              <a:t>özüni</a:t>
            </a:r>
            <a:r>
              <a:rPr lang="en-US" dirty="0"/>
              <a:t> </a:t>
            </a:r>
            <a:r>
              <a:rPr lang="en-US" dirty="0" err="1"/>
              <a:t>elmydama</a:t>
            </a:r>
            <a:r>
              <a:rPr lang="en-US" dirty="0"/>
              <a:t> </a:t>
            </a:r>
            <a:r>
              <a:rPr lang="en-US" dirty="0" err="1"/>
              <a:t>beýleki</a:t>
            </a:r>
            <a:r>
              <a:rPr lang="en-US" dirty="0"/>
              <a:t> </a:t>
            </a:r>
            <a:r>
              <a:rPr lang="en-US" dirty="0" err="1"/>
              <a:t>adamlara</a:t>
            </a:r>
            <a:r>
              <a:rPr lang="en-US" dirty="0"/>
              <a:t> </a:t>
            </a:r>
            <a:r>
              <a:rPr lang="en-US" dirty="0" err="1"/>
              <a:t>göreldeli</a:t>
            </a:r>
            <a:r>
              <a:rPr lang="en-US" dirty="0"/>
              <a:t> </a:t>
            </a:r>
            <a:r>
              <a:rPr lang="en-US" dirty="0" err="1"/>
              <a:t>görkezmekligi</a:t>
            </a:r>
            <a:r>
              <a:rPr lang="en-US" dirty="0"/>
              <a:t> </a:t>
            </a:r>
            <a:r>
              <a:rPr lang="en-US" dirty="0" err="1"/>
              <a:t>başarýar</a:t>
            </a:r>
            <a:r>
              <a:rPr lang="en-US" dirty="0"/>
              <a:t>. </a:t>
            </a:r>
            <a:r>
              <a:rPr lang="en-US" dirty="0" err="1"/>
              <a:t>Okuwçynyň</a:t>
            </a:r>
            <a:r>
              <a:rPr lang="en-US" dirty="0"/>
              <a:t> </a:t>
            </a:r>
            <a:r>
              <a:rPr lang="en-US" dirty="0" err="1"/>
              <a:t>tertipliligi</a:t>
            </a:r>
            <a:r>
              <a:rPr lang="en-US" dirty="0"/>
              <a:t> </a:t>
            </a:r>
            <a:r>
              <a:rPr lang="en-US" dirty="0" err="1"/>
              <a:t>mekdebiň</a:t>
            </a:r>
            <a:r>
              <a:rPr lang="en-US" dirty="0"/>
              <a:t> </a:t>
            </a:r>
            <a:r>
              <a:rPr lang="en-US" dirty="0" err="1"/>
              <a:t>umumy</a:t>
            </a:r>
            <a:r>
              <a:rPr lang="en-US" dirty="0"/>
              <a:t> </a:t>
            </a:r>
            <a:r>
              <a:rPr lang="en-US" dirty="0" err="1"/>
              <a:t>düzgünlerini</a:t>
            </a:r>
            <a:r>
              <a:rPr lang="en-US" dirty="0"/>
              <a:t> </a:t>
            </a:r>
            <a:r>
              <a:rPr lang="en-US" dirty="0" err="1"/>
              <a:t>berjaý</a:t>
            </a:r>
            <a:r>
              <a:rPr lang="en-US" dirty="0"/>
              <a:t> </a:t>
            </a:r>
            <a:r>
              <a:rPr lang="en-US" dirty="0" err="1"/>
              <a:t>etmegi</a:t>
            </a:r>
            <a:r>
              <a:rPr lang="en-US" dirty="0"/>
              <a:t> we </a:t>
            </a:r>
            <a:r>
              <a:rPr lang="en-US" dirty="0" err="1"/>
              <a:t>beýleki</a:t>
            </a:r>
            <a:r>
              <a:rPr lang="en-US" dirty="0"/>
              <a:t> </a:t>
            </a:r>
            <a:r>
              <a:rPr lang="en-US" dirty="0" err="1"/>
              <a:t>birnäçe</a:t>
            </a:r>
            <a:r>
              <a:rPr lang="en-US" dirty="0"/>
              <a:t> </a:t>
            </a:r>
            <a:r>
              <a:rPr lang="en-US" dirty="0" err="1"/>
              <a:t>borçlary</a:t>
            </a:r>
            <a:r>
              <a:rPr lang="en-US" dirty="0"/>
              <a:t> </a:t>
            </a:r>
            <a:r>
              <a:rPr lang="en-US" dirty="0" err="1"/>
              <a:t>berjaý</a:t>
            </a:r>
            <a:r>
              <a:rPr lang="en-US" dirty="0"/>
              <a:t> </a:t>
            </a:r>
            <a:r>
              <a:rPr lang="en-US" dirty="0" err="1"/>
              <a:t>etmegi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bagly</a:t>
            </a:r>
            <a:r>
              <a:rPr lang="en-US" dirty="0"/>
              <a:t> </a:t>
            </a:r>
            <a:r>
              <a:rPr lang="en-US" dirty="0" err="1"/>
              <a:t>kemala</a:t>
            </a:r>
            <a:r>
              <a:rPr lang="en-US" dirty="0"/>
              <a:t> </a:t>
            </a:r>
            <a:r>
              <a:rPr lang="en-US" dirty="0" err="1"/>
              <a:t>gelýär</a:t>
            </a:r>
            <a:r>
              <a:rPr lang="en-US" dirty="0"/>
              <a:t>. Bu </a:t>
            </a:r>
            <a:r>
              <a:rPr lang="en-US" dirty="0" err="1"/>
              <a:t>erk</a:t>
            </a:r>
            <a:r>
              <a:rPr lang="en-US" dirty="0"/>
              <a:t> </a:t>
            </a:r>
            <a:r>
              <a:rPr lang="en-US" dirty="0" err="1"/>
              <a:t>hiliniň</a:t>
            </a:r>
            <a:r>
              <a:rPr lang="en-US" dirty="0"/>
              <a:t> </a:t>
            </a:r>
            <a:r>
              <a:rPr lang="en-US" dirty="0" err="1"/>
              <a:t>garşylykly</a:t>
            </a:r>
            <a:r>
              <a:rPr lang="en-US" dirty="0"/>
              <a:t> </a:t>
            </a:r>
            <a:r>
              <a:rPr lang="en-US" dirty="0" err="1"/>
              <a:t>tarapy</a:t>
            </a:r>
            <a:r>
              <a:rPr lang="en-US" dirty="0"/>
              <a:t> </a:t>
            </a:r>
            <a:r>
              <a:rPr lang="en-US" dirty="0" err="1"/>
              <a:t>tertipsizlikdir</a:t>
            </a:r>
            <a:r>
              <a:rPr lang="en-US" dirty="0"/>
              <a:t>. </a:t>
            </a:r>
            <a:r>
              <a:rPr lang="en-US" dirty="0" err="1"/>
              <a:t>Tertipsizlik</a:t>
            </a:r>
            <a:r>
              <a:rPr lang="en-US" dirty="0"/>
              <a:t>, </a:t>
            </a:r>
            <a:r>
              <a:rPr lang="en-US" dirty="0" err="1"/>
              <a:t>köplenç</a:t>
            </a:r>
            <a:r>
              <a:rPr lang="en-US" dirty="0"/>
              <a:t>, </a:t>
            </a:r>
            <a:r>
              <a:rPr lang="en-US" dirty="0" err="1"/>
              <a:t>ýetginjek</a:t>
            </a:r>
            <a:r>
              <a:rPr lang="en-US" dirty="0"/>
              <a:t> </a:t>
            </a:r>
            <a:r>
              <a:rPr lang="en-US" dirty="0" err="1"/>
              <a:t>oglanlarda</a:t>
            </a:r>
            <a:r>
              <a:rPr lang="en-US" dirty="0"/>
              <a:t> </a:t>
            </a:r>
            <a:r>
              <a:rPr lang="en-US" dirty="0" err="1"/>
              <a:t>kemala</a:t>
            </a:r>
            <a:r>
              <a:rPr lang="en-US" dirty="0"/>
              <a:t> </a:t>
            </a:r>
            <a:r>
              <a:rPr lang="en-US" dirty="0" err="1"/>
              <a:t>gelýär</a:t>
            </a:r>
            <a:r>
              <a:rPr lang="en-US" dirty="0"/>
              <a:t>. </a:t>
            </a:r>
            <a:r>
              <a:rPr lang="en-US" dirty="0" err="1"/>
              <a:t>Ol</a:t>
            </a:r>
            <a:r>
              <a:rPr lang="en-US" dirty="0"/>
              <a:t> </a:t>
            </a:r>
            <a:r>
              <a:rPr lang="en-US" dirty="0" err="1"/>
              <a:t>şahsyýetiň</a:t>
            </a:r>
            <a:r>
              <a:rPr lang="en-US" dirty="0"/>
              <a:t> </a:t>
            </a:r>
            <a:r>
              <a:rPr lang="en-US" dirty="0" err="1"/>
              <a:t>özüni</a:t>
            </a:r>
            <a:r>
              <a:rPr lang="en-US" dirty="0"/>
              <a:t> </a:t>
            </a:r>
            <a:r>
              <a:rPr lang="en-US" dirty="0" err="1"/>
              <a:t>alyp</a:t>
            </a:r>
            <a:r>
              <a:rPr lang="en-US" dirty="0"/>
              <a:t> </a:t>
            </a:r>
            <a:r>
              <a:rPr lang="en-US" dirty="0" err="1"/>
              <a:t>barşyna</a:t>
            </a:r>
            <a:r>
              <a:rPr lang="en-US" dirty="0"/>
              <a:t> </a:t>
            </a:r>
            <a:r>
              <a:rPr lang="en-US" dirty="0" err="1"/>
              <a:t>gowşak</a:t>
            </a:r>
            <a:r>
              <a:rPr lang="en-US" dirty="0"/>
              <a:t> </a:t>
            </a:r>
            <a:r>
              <a:rPr lang="en-US" dirty="0" err="1"/>
              <a:t>gözegçilik</a:t>
            </a:r>
            <a:r>
              <a:rPr lang="en-US" dirty="0"/>
              <a:t> </a:t>
            </a:r>
            <a:r>
              <a:rPr lang="en-US" dirty="0" err="1"/>
              <a:t>edilýän</a:t>
            </a:r>
            <a:r>
              <a:rPr lang="en-US" dirty="0"/>
              <a:t> </a:t>
            </a:r>
            <a:r>
              <a:rPr lang="en-US" dirty="0" err="1"/>
              <a:t>maşgalalarda</a:t>
            </a:r>
            <a:r>
              <a:rPr lang="en-US" dirty="0"/>
              <a:t> </a:t>
            </a:r>
            <a:r>
              <a:rPr lang="en-US" dirty="0" err="1"/>
              <a:t>ýüze</a:t>
            </a:r>
            <a:r>
              <a:rPr lang="en-US" dirty="0"/>
              <a:t> </a:t>
            </a:r>
            <a:r>
              <a:rPr lang="en-US" dirty="0" err="1"/>
              <a:t>çykýar</a:t>
            </a:r>
            <a:r>
              <a:rPr lang="en-US" dirty="0"/>
              <a:t>. </a:t>
            </a:r>
            <a:r>
              <a:rPr lang="en-US" dirty="0" err="1"/>
              <a:t>Şahsyýetde</a:t>
            </a:r>
            <a:r>
              <a:rPr lang="en-US" dirty="0"/>
              <a:t> </a:t>
            </a:r>
            <a:r>
              <a:rPr lang="en-US" dirty="0" err="1"/>
              <a:t>erk</a:t>
            </a:r>
            <a:r>
              <a:rPr lang="en-US" dirty="0"/>
              <a:t> </a:t>
            </a:r>
            <a:r>
              <a:rPr lang="en-US" dirty="0" err="1"/>
              <a:t>hillerini</a:t>
            </a:r>
            <a:r>
              <a:rPr lang="en-US" dirty="0"/>
              <a:t> </a:t>
            </a:r>
            <a:r>
              <a:rPr lang="en-US" dirty="0" err="1"/>
              <a:t>terbiýelemek</a:t>
            </a:r>
            <a:r>
              <a:rPr lang="en-US" dirty="0"/>
              <a:t> </a:t>
            </a:r>
            <a:r>
              <a:rPr lang="en-US" dirty="0" err="1"/>
              <a:t>irki</a:t>
            </a:r>
            <a:r>
              <a:rPr lang="en-US" dirty="0"/>
              <a:t> </a:t>
            </a:r>
            <a:r>
              <a:rPr lang="en-US" dirty="0" err="1"/>
              <a:t>çagalyk</a:t>
            </a:r>
            <a:r>
              <a:rPr lang="en-US" dirty="0"/>
              <a:t> </a:t>
            </a:r>
            <a:r>
              <a:rPr lang="en-US" dirty="0" err="1"/>
              <a:t>döwründen</a:t>
            </a:r>
            <a:r>
              <a:rPr lang="en-US" dirty="0"/>
              <a:t> </a:t>
            </a:r>
            <a:r>
              <a:rPr lang="en-US" dirty="0" err="1"/>
              <a:t>başlanýar</a:t>
            </a:r>
            <a:r>
              <a:rPr lang="en-US" dirty="0"/>
              <a:t>. </a:t>
            </a:r>
            <a:r>
              <a:rPr lang="en-US" dirty="0" err="1"/>
              <a:t>İrki</a:t>
            </a:r>
            <a:r>
              <a:rPr lang="en-US" dirty="0"/>
              <a:t> </a:t>
            </a:r>
            <a:r>
              <a:rPr lang="en-US" dirty="0" err="1"/>
              <a:t>çagalyk</a:t>
            </a:r>
            <a:r>
              <a:rPr lang="en-US" dirty="0"/>
              <a:t> </a:t>
            </a:r>
            <a:r>
              <a:rPr lang="en-US" dirty="0" err="1"/>
              <a:t>döwründe</a:t>
            </a:r>
            <a:r>
              <a:rPr lang="en-US" dirty="0"/>
              <a:t> </a:t>
            </a:r>
            <a:r>
              <a:rPr lang="en-US" dirty="0" err="1"/>
              <a:t>çaga</a:t>
            </a:r>
            <a:r>
              <a:rPr lang="en-US" dirty="0"/>
              <a:t> </a:t>
            </a:r>
            <a:r>
              <a:rPr lang="en-US" dirty="0" err="1"/>
              <a:t>öz</a:t>
            </a:r>
            <a:r>
              <a:rPr lang="en-US" dirty="0"/>
              <a:t> </a:t>
            </a:r>
            <a:r>
              <a:rPr lang="en-US" dirty="0" err="1"/>
              <a:t>ene-atasynyň</a:t>
            </a:r>
            <a:r>
              <a:rPr lang="en-US" dirty="0"/>
              <a:t> </a:t>
            </a:r>
            <a:r>
              <a:rPr lang="en-US" dirty="0" err="1"/>
              <a:t>täsiri</a:t>
            </a:r>
            <a:r>
              <a:rPr lang="en-US" dirty="0"/>
              <a:t> </a:t>
            </a:r>
            <a:r>
              <a:rPr lang="en-US" dirty="0" err="1"/>
              <a:t>esasynda</a:t>
            </a:r>
            <a:r>
              <a:rPr lang="en-US" dirty="0"/>
              <a:t> </a:t>
            </a:r>
            <a:r>
              <a:rPr lang="en-US" dirty="0" err="1"/>
              <a:t>diňe</a:t>
            </a:r>
            <a:r>
              <a:rPr lang="en-US" dirty="0"/>
              <a:t> </a:t>
            </a:r>
            <a:r>
              <a:rPr lang="en-US" dirty="0" err="1"/>
              <a:t>öz</a:t>
            </a:r>
            <a:r>
              <a:rPr lang="en-US" dirty="0"/>
              <a:t> </a:t>
            </a:r>
            <a:r>
              <a:rPr lang="en-US" dirty="0" err="1"/>
              <a:t>islegi</a:t>
            </a:r>
            <a:r>
              <a:rPr lang="en-US" dirty="0"/>
              <a:t> </a:t>
            </a:r>
            <a:r>
              <a:rPr lang="en-US" dirty="0" err="1"/>
              <a:t>boýunça</a:t>
            </a:r>
            <a:r>
              <a:rPr lang="en-US" dirty="0"/>
              <a:t> </a:t>
            </a:r>
            <a:r>
              <a:rPr lang="en-US" dirty="0" err="1"/>
              <a:t>däl</a:t>
            </a:r>
            <a:r>
              <a:rPr lang="en-US" dirty="0"/>
              <a:t>-de, </a:t>
            </a:r>
            <a:r>
              <a:rPr lang="en-US" dirty="0" err="1"/>
              <a:t>şol</a:t>
            </a:r>
            <a:r>
              <a:rPr lang="en-US" dirty="0"/>
              <a:t> </a:t>
            </a:r>
            <a:r>
              <a:rPr lang="en-US" dirty="0" err="1"/>
              <a:t>işiň</a:t>
            </a:r>
            <a:r>
              <a:rPr lang="en-US" dirty="0"/>
              <a:t> </a:t>
            </a:r>
            <a:r>
              <a:rPr lang="en-US" dirty="0" err="1"/>
              <a:t>gerekligi</a:t>
            </a:r>
            <a:r>
              <a:rPr lang="en-US" dirty="0"/>
              <a:t> </a:t>
            </a:r>
            <a:r>
              <a:rPr lang="en-US" dirty="0" err="1"/>
              <a:t>üçin</a:t>
            </a:r>
            <a:r>
              <a:rPr lang="en-US" dirty="0"/>
              <a:t> </a:t>
            </a:r>
            <a:r>
              <a:rPr lang="en-US" dirty="0" err="1"/>
              <a:t>hereket</a:t>
            </a:r>
            <a:r>
              <a:rPr lang="en-US" dirty="0"/>
              <a:t> </a:t>
            </a:r>
            <a:r>
              <a:rPr lang="en-US" dirty="0" err="1"/>
              <a:t>etmegi</a:t>
            </a:r>
            <a:r>
              <a:rPr lang="en-US" dirty="0"/>
              <a:t> </a:t>
            </a:r>
            <a:r>
              <a:rPr lang="en-US" dirty="0" err="1"/>
              <a:t>öwrenmäge</a:t>
            </a:r>
            <a:r>
              <a:rPr lang="en-US" dirty="0"/>
              <a:t> </a:t>
            </a:r>
            <a:r>
              <a:rPr lang="en-US" dirty="0" err="1"/>
              <a:t>borçludyr</a:t>
            </a:r>
            <a:r>
              <a:rPr lang="en-US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02284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3143" y="447868"/>
            <a:ext cx="10972799" cy="6008915"/>
          </a:xfrm>
        </p:spPr>
        <p:txBody>
          <a:bodyPr/>
          <a:lstStyle/>
          <a:p>
            <a:r>
              <a:rPr lang="ru-RU" sz="3200" b="1" dirty="0"/>
              <a:t> </a:t>
            </a:r>
            <a:r>
              <a:rPr lang="ru-RU" sz="3200" b="1" dirty="0" err="1">
                <a:solidFill>
                  <a:schemeClr val="accent2"/>
                </a:solidFill>
              </a:rPr>
              <a:t>Erki</a:t>
            </a:r>
            <a:r>
              <a:rPr lang="ru-RU" sz="3200" b="1" dirty="0">
                <a:solidFill>
                  <a:schemeClr val="accent2"/>
                </a:solidFill>
              </a:rPr>
              <a:t> </a:t>
            </a:r>
            <a:r>
              <a:rPr lang="ru-RU" sz="3200" b="1" dirty="0" err="1">
                <a:solidFill>
                  <a:schemeClr val="accent2"/>
                </a:solidFill>
              </a:rPr>
              <a:t>terbiýelemek</a:t>
            </a:r>
            <a:r>
              <a:rPr lang="ru-RU" sz="3200" b="1" dirty="0">
                <a:solidFill>
                  <a:schemeClr val="accent2"/>
                </a:solidFill>
              </a:rPr>
              <a:t>.</a:t>
            </a:r>
            <a:r>
              <a:rPr lang="ru-RU" sz="3200" i="1" dirty="0">
                <a:solidFill>
                  <a:schemeClr val="accent2"/>
                </a:solidFill>
              </a:rPr>
              <a:t> </a:t>
            </a:r>
            <a:r>
              <a:rPr lang="ru-RU" sz="3200" dirty="0" err="1"/>
              <a:t>Erki</a:t>
            </a:r>
            <a:r>
              <a:rPr lang="ru-RU" sz="3200" dirty="0"/>
              <a:t> </a:t>
            </a:r>
            <a:r>
              <a:rPr lang="ru-RU" sz="3200" dirty="0" err="1"/>
              <a:t>terbiýelemegiň</a:t>
            </a:r>
            <a:r>
              <a:rPr lang="ru-RU" sz="3200" dirty="0"/>
              <a:t> </a:t>
            </a:r>
            <a:r>
              <a:rPr lang="ru-RU" sz="3200" dirty="0" err="1"/>
              <a:t>usullary</a:t>
            </a:r>
            <a:r>
              <a:rPr lang="ru-RU" sz="3200" dirty="0"/>
              <a:t> </a:t>
            </a:r>
            <a:r>
              <a:rPr lang="ru-RU" sz="3200" dirty="0" err="1"/>
              <a:t>örän</a:t>
            </a:r>
            <a:r>
              <a:rPr lang="ru-RU" sz="3200" dirty="0"/>
              <a:t> </a:t>
            </a:r>
            <a:r>
              <a:rPr lang="ru-RU" sz="3200" dirty="0" err="1"/>
              <a:t>köpdür</a:t>
            </a:r>
            <a:r>
              <a:rPr lang="ru-RU" sz="3200" dirty="0"/>
              <a:t>. </a:t>
            </a:r>
            <a:r>
              <a:rPr lang="ru-RU" sz="3200" dirty="0" err="1"/>
              <a:t>Ýöne</a:t>
            </a:r>
            <a:r>
              <a:rPr lang="ru-RU" sz="3200" dirty="0"/>
              <a:t> </a:t>
            </a:r>
            <a:r>
              <a:rPr lang="ru-RU" sz="3200" dirty="0" err="1"/>
              <a:t>olaryň</a:t>
            </a:r>
            <a:r>
              <a:rPr lang="ru-RU" sz="3200" dirty="0"/>
              <a:t> </a:t>
            </a:r>
            <a:r>
              <a:rPr lang="ru-RU" sz="3200" dirty="0" err="1"/>
              <a:t>ählisi</a:t>
            </a:r>
            <a:r>
              <a:rPr lang="ru-RU" sz="3200" dirty="0"/>
              <a:t> </a:t>
            </a:r>
            <a:r>
              <a:rPr lang="ru-RU" sz="3200" dirty="0" err="1"/>
              <a:t>üçin</a:t>
            </a:r>
            <a:r>
              <a:rPr lang="ru-RU" sz="3200" dirty="0"/>
              <a:t> </a:t>
            </a:r>
            <a:r>
              <a:rPr lang="ru-RU" sz="3200" dirty="0" err="1"/>
              <a:t>hem</a:t>
            </a:r>
            <a:r>
              <a:rPr lang="ru-RU" sz="3200" dirty="0"/>
              <a:t> </a:t>
            </a:r>
            <a:r>
              <a:rPr lang="ru-RU" sz="3200" dirty="0" err="1"/>
              <a:t>şu</a:t>
            </a:r>
            <a:r>
              <a:rPr lang="ru-RU" sz="3200" dirty="0"/>
              <a:t> </a:t>
            </a:r>
            <a:r>
              <a:rPr lang="ru-RU" sz="3200" dirty="0" err="1"/>
              <a:t>aşakdaky</a:t>
            </a:r>
            <a:r>
              <a:rPr lang="ru-RU" sz="3200" dirty="0"/>
              <a:t> </a:t>
            </a:r>
            <a:r>
              <a:rPr lang="ru-RU" sz="3200" dirty="0" err="1"/>
              <a:t>şertler</a:t>
            </a:r>
            <a:r>
              <a:rPr lang="ru-RU" sz="3200" dirty="0"/>
              <a:t>  </a:t>
            </a:r>
            <a:r>
              <a:rPr lang="ru-RU" sz="3200" dirty="0" err="1"/>
              <a:t>mahsusdyr</a:t>
            </a:r>
            <a:r>
              <a:rPr lang="ru-RU" sz="3200" dirty="0"/>
              <a:t>:</a:t>
            </a:r>
          </a:p>
          <a:p>
            <a:r>
              <a:rPr lang="ru-RU" sz="3200" dirty="0"/>
              <a:t>1. </a:t>
            </a:r>
            <a:r>
              <a:rPr lang="ru-RU" sz="3200" dirty="0" err="1"/>
              <a:t>Belli</a:t>
            </a:r>
            <a:r>
              <a:rPr lang="ru-RU" sz="3200" dirty="0"/>
              <a:t> </a:t>
            </a:r>
            <a:r>
              <a:rPr lang="ru-RU" sz="3200" dirty="0" err="1"/>
              <a:t>bir</a:t>
            </a:r>
            <a:r>
              <a:rPr lang="ru-RU" sz="3200" dirty="0"/>
              <a:t> </a:t>
            </a:r>
            <a:r>
              <a:rPr lang="ru-RU" sz="3200" dirty="0" err="1"/>
              <a:t>maksada</a:t>
            </a:r>
            <a:r>
              <a:rPr lang="ru-RU" sz="3200" dirty="0"/>
              <a:t> </a:t>
            </a:r>
            <a:r>
              <a:rPr lang="ru-RU" sz="3200" dirty="0" err="1"/>
              <a:t>ýetmek</a:t>
            </a:r>
            <a:r>
              <a:rPr lang="ru-RU" sz="3200" dirty="0"/>
              <a:t> </a:t>
            </a:r>
            <a:r>
              <a:rPr lang="ru-RU" sz="3200" dirty="0" err="1"/>
              <a:t>üçin</a:t>
            </a:r>
            <a:r>
              <a:rPr lang="ru-RU" sz="3200" dirty="0"/>
              <a:t>, </a:t>
            </a:r>
            <a:r>
              <a:rPr lang="ru-RU" sz="3200" dirty="0" err="1"/>
              <a:t>kynçylyklary</a:t>
            </a:r>
            <a:r>
              <a:rPr lang="ru-RU" sz="3200" dirty="0"/>
              <a:t> </a:t>
            </a:r>
            <a:r>
              <a:rPr lang="ru-RU" sz="3200" dirty="0" err="1"/>
              <a:t>we</a:t>
            </a:r>
            <a:r>
              <a:rPr lang="ru-RU" sz="3200" dirty="0"/>
              <a:t> </a:t>
            </a:r>
            <a:r>
              <a:rPr lang="ru-RU" sz="3200" dirty="0" err="1"/>
              <a:t>päsgelçilikleri</a:t>
            </a:r>
            <a:r>
              <a:rPr lang="ru-RU" sz="3200" dirty="0"/>
              <a:t> </a:t>
            </a:r>
            <a:r>
              <a:rPr lang="ru-RU" sz="3200" dirty="0" err="1"/>
              <a:t>ýeňip</a:t>
            </a:r>
            <a:r>
              <a:rPr lang="ru-RU" sz="3200" dirty="0"/>
              <a:t> </a:t>
            </a:r>
            <a:r>
              <a:rPr lang="ru-RU" sz="3200" dirty="0" err="1"/>
              <a:t>geçmeklik</a:t>
            </a:r>
            <a:r>
              <a:rPr lang="ru-RU" sz="3200" dirty="0"/>
              <a:t> </a:t>
            </a:r>
            <a:r>
              <a:rPr lang="ru-RU" sz="3200" dirty="0" err="1"/>
              <a:t>erki</a:t>
            </a:r>
            <a:r>
              <a:rPr lang="ru-RU" sz="3200" dirty="0"/>
              <a:t> </a:t>
            </a:r>
            <a:r>
              <a:rPr lang="ru-RU" sz="3200" dirty="0" err="1"/>
              <a:t>terbiýelemegiň</a:t>
            </a:r>
            <a:r>
              <a:rPr lang="ru-RU" sz="3200" dirty="0"/>
              <a:t> </a:t>
            </a:r>
            <a:r>
              <a:rPr lang="ru-RU" sz="3200" dirty="0" err="1"/>
              <a:t>birinji</a:t>
            </a:r>
            <a:r>
              <a:rPr lang="ru-RU" sz="3200" dirty="0"/>
              <a:t> </a:t>
            </a:r>
            <a:r>
              <a:rPr lang="ru-RU" sz="3200" dirty="0" err="1"/>
              <a:t>şertidir</a:t>
            </a:r>
            <a:r>
              <a:rPr lang="ru-RU" sz="3200" dirty="0"/>
              <a:t>.</a:t>
            </a:r>
          </a:p>
          <a:p>
            <a:r>
              <a:rPr lang="ru-RU" sz="3200" dirty="0"/>
              <a:t>2. </a:t>
            </a:r>
            <a:r>
              <a:rPr lang="ru-RU" sz="3200" dirty="0" err="1"/>
              <a:t>Öz</a:t>
            </a:r>
            <a:r>
              <a:rPr lang="ru-RU" sz="3200" dirty="0"/>
              <a:t> </a:t>
            </a:r>
            <a:r>
              <a:rPr lang="ru-RU" sz="3200" dirty="0" err="1"/>
              <a:t>hereketleriňe</a:t>
            </a:r>
            <a:r>
              <a:rPr lang="ru-RU" sz="3200" dirty="0"/>
              <a:t> </a:t>
            </a:r>
            <a:r>
              <a:rPr lang="ru-RU" sz="3200" dirty="0" err="1"/>
              <a:t>baha</a:t>
            </a:r>
            <a:r>
              <a:rPr lang="ru-RU" sz="3200" dirty="0"/>
              <a:t> </a:t>
            </a:r>
            <a:r>
              <a:rPr lang="ru-RU" sz="3200" dirty="0" err="1"/>
              <a:t>bermek</a:t>
            </a:r>
            <a:r>
              <a:rPr lang="ru-RU" sz="3200" dirty="0"/>
              <a:t>, </a:t>
            </a:r>
            <a:r>
              <a:rPr lang="ru-RU" sz="3200" dirty="0" err="1"/>
              <a:t>olaryň</a:t>
            </a:r>
            <a:r>
              <a:rPr lang="ru-RU" sz="3200" dirty="0"/>
              <a:t> </a:t>
            </a:r>
            <a:r>
              <a:rPr lang="ru-RU" sz="3200" dirty="0" err="1"/>
              <a:t>netijelerini</a:t>
            </a:r>
            <a:r>
              <a:rPr lang="ru-RU" sz="3200" dirty="0"/>
              <a:t> </a:t>
            </a:r>
            <a:r>
              <a:rPr lang="ru-RU" sz="3200" dirty="0" err="1"/>
              <a:t>aňlamak</a:t>
            </a:r>
            <a:r>
              <a:rPr lang="ru-RU" sz="3200" dirty="0"/>
              <a:t>, </a:t>
            </a:r>
            <a:r>
              <a:rPr lang="ru-RU" sz="3200" dirty="0" err="1"/>
              <a:t>keseden</a:t>
            </a:r>
            <a:r>
              <a:rPr lang="ru-RU" sz="3200" dirty="0"/>
              <a:t> </a:t>
            </a:r>
            <a:r>
              <a:rPr lang="ru-RU" sz="3200" dirty="0" err="1"/>
              <a:t>seretmek</a:t>
            </a:r>
            <a:r>
              <a:rPr lang="ru-RU" sz="3200" dirty="0"/>
              <a:t> </a:t>
            </a:r>
            <a:r>
              <a:rPr lang="ru-RU" sz="3200" dirty="0" err="1"/>
              <a:t>endigini</a:t>
            </a:r>
            <a:r>
              <a:rPr lang="ru-RU" sz="3200" dirty="0"/>
              <a:t> </a:t>
            </a:r>
            <a:r>
              <a:rPr lang="ru-RU" sz="3200" dirty="0" err="1"/>
              <a:t>emele</a:t>
            </a:r>
            <a:r>
              <a:rPr lang="ru-RU" sz="3200" dirty="0"/>
              <a:t> </a:t>
            </a:r>
            <a:r>
              <a:rPr lang="ru-RU" sz="3200" dirty="0" err="1"/>
              <a:t>getirmek</a:t>
            </a:r>
            <a:r>
              <a:rPr lang="ru-RU" sz="3200" dirty="0"/>
              <a:t> </a:t>
            </a:r>
            <a:r>
              <a:rPr lang="ru-RU" sz="3200" dirty="0" err="1"/>
              <a:t>erki</a:t>
            </a:r>
            <a:r>
              <a:rPr lang="ru-RU" sz="3200" dirty="0"/>
              <a:t> </a:t>
            </a:r>
            <a:r>
              <a:rPr lang="ru-RU" sz="3200" dirty="0" err="1"/>
              <a:t>terbiýelemegiň</a:t>
            </a:r>
            <a:r>
              <a:rPr lang="ru-RU" sz="3200" dirty="0"/>
              <a:t> </a:t>
            </a:r>
            <a:r>
              <a:rPr lang="ru-RU" sz="3200" dirty="0" err="1"/>
              <a:t>ikinji</a:t>
            </a:r>
            <a:r>
              <a:rPr lang="ru-RU" sz="3200" dirty="0"/>
              <a:t> </a:t>
            </a:r>
            <a:r>
              <a:rPr lang="ru-RU" sz="3200" dirty="0" err="1"/>
              <a:t>şertidir</a:t>
            </a:r>
            <a:r>
              <a:rPr lang="ru-RU" sz="3200" dirty="0"/>
              <a:t>.</a:t>
            </a:r>
          </a:p>
          <a:p>
            <a:r>
              <a:rPr lang="ru-RU" sz="3200" dirty="0"/>
              <a:t>3. </a:t>
            </a:r>
            <a:r>
              <a:rPr lang="ru-RU" sz="3200" dirty="0" err="1"/>
              <a:t>Içki</a:t>
            </a:r>
            <a:r>
              <a:rPr lang="ru-RU" sz="3200" dirty="0"/>
              <a:t> </a:t>
            </a:r>
            <a:r>
              <a:rPr lang="ru-RU" sz="3200" dirty="0" err="1"/>
              <a:t>we</a:t>
            </a:r>
            <a:r>
              <a:rPr lang="ru-RU" sz="3200" dirty="0"/>
              <a:t> </a:t>
            </a:r>
            <a:r>
              <a:rPr lang="ru-RU" sz="3200" dirty="0" err="1"/>
              <a:t>daşky</a:t>
            </a:r>
            <a:r>
              <a:rPr lang="ru-RU" sz="3200" dirty="0"/>
              <a:t> </a:t>
            </a:r>
            <a:r>
              <a:rPr lang="ru-RU" sz="3200" dirty="0" err="1"/>
              <a:t>päsgelçilikleri</a:t>
            </a:r>
            <a:r>
              <a:rPr lang="ru-RU" sz="3200" dirty="0"/>
              <a:t> </a:t>
            </a:r>
            <a:r>
              <a:rPr lang="ru-RU" sz="3200" dirty="0" err="1"/>
              <a:t>ýeňip</a:t>
            </a:r>
            <a:r>
              <a:rPr lang="ru-RU" sz="3200" dirty="0"/>
              <a:t> </a:t>
            </a:r>
            <a:r>
              <a:rPr lang="ru-RU" sz="3200" dirty="0" err="1"/>
              <a:t>geçmegi</a:t>
            </a:r>
            <a:r>
              <a:rPr lang="ru-RU" sz="3200" dirty="0"/>
              <a:t> </a:t>
            </a:r>
            <a:r>
              <a:rPr lang="ru-RU" sz="3200" dirty="0" err="1"/>
              <a:t>hemişe</a:t>
            </a:r>
            <a:r>
              <a:rPr lang="ru-RU" sz="3200" dirty="0"/>
              <a:t> </a:t>
            </a:r>
            <a:r>
              <a:rPr lang="ru-RU" sz="3200" dirty="0" err="1"/>
              <a:t>özüňe</a:t>
            </a:r>
            <a:r>
              <a:rPr lang="ru-RU" sz="3200" dirty="0"/>
              <a:t> </a:t>
            </a:r>
            <a:r>
              <a:rPr lang="ru-RU" sz="3200" dirty="0" err="1"/>
              <a:t>öwretmek</a:t>
            </a:r>
            <a:r>
              <a:rPr lang="ru-RU" sz="3200" dirty="0"/>
              <a:t> </a:t>
            </a:r>
            <a:r>
              <a:rPr lang="ru-RU" sz="3200" dirty="0" err="1"/>
              <a:t>erki</a:t>
            </a:r>
            <a:r>
              <a:rPr lang="ru-RU" sz="3200" dirty="0"/>
              <a:t> </a:t>
            </a:r>
            <a:r>
              <a:rPr lang="ru-RU" sz="3200" dirty="0" err="1"/>
              <a:t>terbiýelemegiň</a:t>
            </a:r>
            <a:r>
              <a:rPr lang="ru-RU" sz="3200" dirty="0"/>
              <a:t> </a:t>
            </a:r>
            <a:r>
              <a:rPr lang="ru-RU" sz="3200" dirty="0" err="1"/>
              <a:t>üçünji</a:t>
            </a:r>
            <a:r>
              <a:rPr lang="ru-RU" sz="3200" dirty="0"/>
              <a:t> </a:t>
            </a:r>
            <a:r>
              <a:rPr lang="ru-RU" sz="3200" dirty="0" err="1"/>
              <a:t>şerti</a:t>
            </a:r>
            <a:r>
              <a:rPr lang="ru-RU" sz="3200" dirty="0"/>
              <a:t> </a:t>
            </a:r>
            <a:r>
              <a:rPr lang="ru-RU" sz="3200" dirty="0" err="1"/>
              <a:t>bolup</a:t>
            </a:r>
            <a:r>
              <a:rPr lang="ru-RU" sz="3200" dirty="0"/>
              <a:t> </a:t>
            </a:r>
            <a:r>
              <a:rPr lang="ru-RU" sz="3200" dirty="0" err="1"/>
              <a:t>durýar</a:t>
            </a:r>
            <a:r>
              <a:rPr lang="ru-RU" sz="3200" dirty="0"/>
              <a:t>.</a:t>
            </a:r>
          </a:p>
          <a:p>
            <a:r>
              <a:rPr lang="ru-RU" sz="3200" dirty="0"/>
              <a:t>4. </a:t>
            </a:r>
            <a:r>
              <a:rPr lang="ru-RU" sz="3200" dirty="0" err="1"/>
              <a:t>Erki</a:t>
            </a:r>
            <a:r>
              <a:rPr lang="ru-RU" sz="3200" dirty="0"/>
              <a:t> </a:t>
            </a:r>
            <a:r>
              <a:rPr lang="ru-RU" sz="3200" dirty="0" err="1"/>
              <a:t>terbiýelemegiň</a:t>
            </a:r>
            <a:r>
              <a:rPr lang="ru-RU" sz="3200" dirty="0"/>
              <a:t> </a:t>
            </a:r>
            <a:r>
              <a:rPr lang="ru-RU" sz="3200" dirty="0" err="1"/>
              <a:t>dördünji</a:t>
            </a:r>
            <a:r>
              <a:rPr lang="ru-RU" sz="3200" dirty="0"/>
              <a:t> </a:t>
            </a:r>
            <a:r>
              <a:rPr lang="ru-RU" sz="3200" dirty="0" err="1"/>
              <a:t>şerti</a:t>
            </a:r>
            <a:r>
              <a:rPr lang="ru-RU" sz="3200" dirty="0"/>
              <a:t>, </a:t>
            </a:r>
            <a:r>
              <a:rPr lang="ru-RU" sz="3200" dirty="0" err="1"/>
              <a:t>kabul</a:t>
            </a:r>
            <a:r>
              <a:rPr lang="ru-RU" sz="3200" dirty="0"/>
              <a:t> </a:t>
            </a:r>
            <a:r>
              <a:rPr lang="ru-RU" sz="3200" dirty="0" err="1"/>
              <a:t>edilen</a:t>
            </a:r>
            <a:r>
              <a:rPr lang="ru-RU" sz="3200" dirty="0"/>
              <a:t> </a:t>
            </a:r>
            <a:r>
              <a:rPr lang="ru-RU" sz="3200" dirty="0" err="1"/>
              <a:t>kararlaryň</a:t>
            </a:r>
            <a:r>
              <a:rPr lang="ru-RU" sz="3200" dirty="0"/>
              <a:t>, </a:t>
            </a:r>
            <a:r>
              <a:rPr lang="ru-RU" sz="3200" dirty="0" err="1"/>
              <a:t>öňde</a:t>
            </a:r>
            <a:r>
              <a:rPr lang="ru-RU" sz="3200" dirty="0"/>
              <a:t> </a:t>
            </a:r>
            <a:r>
              <a:rPr lang="ru-RU" sz="3200" dirty="0" err="1"/>
              <a:t>goýlan</a:t>
            </a:r>
            <a:r>
              <a:rPr lang="ru-RU" sz="3200" dirty="0"/>
              <a:t> </a:t>
            </a:r>
            <a:r>
              <a:rPr lang="ru-RU" sz="3200" dirty="0" err="1"/>
              <a:t>maksadyň</a:t>
            </a:r>
            <a:r>
              <a:rPr lang="ru-RU" sz="3200" dirty="0"/>
              <a:t> </a:t>
            </a:r>
            <a:r>
              <a:rPr lang="ru-RU" sz="3200" dirty="0" err="1"/>
              <a:t>amal</a:t>
            </a:r>
            <a:r>
              <a:rPr lang="ru-RU" sz="3200" dirty="0"/>
              <a:t> </a:t>
            </a:r>
            <a:r>
              <a:rPr lang="ru-RU" sz="3200" dirty="0" err="1"/>
              <a:t>edilmeginden</a:t>
            </a:r>
            <a:r>
              <a:rPr lang="ru-RU" sz="3200" dirty="0"/>
              <a:t> </a:t>
            </a:r>
            <a:r>
              <a:rPr lang="ru-RU" sz="3200" dirty="0" err="1"/>
              <a:t>ybaratdyr</a:t>
            </a:r>
            <a:r>
              <a:rPr lang="ru-RU" sz="32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40836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04796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27019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65074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5738" y="365126"/>
            <a:ext cx="10458061" cy="941160"/>
          </a:xfrm>
        </p:spPr>
        <p:txBody>
          <a:bodyPr/>
          <a:lstStyle/>
          <a:p>
            <a:pPr algn="ctr"/>
            <a:r>
              <a:rPr lang="tk-TM" b="1" dirty="0" smtClean="0"/>
              <a:t>Umumy okuwyň t</a:t>
            </a:r>
            <a:r>
              <a:rPr lang="ru-RU" b="1" dirty="0" err="1" smtClean="0"/>
              <a:t>ema</a:t>
            </a:r>
            <a:r>
              <a:rPr lang="tk-TM" b="1" dirty="0" smtClean="0"/>
              <a:t>sy</a:t>
            </a:r>
            <a:r>
              <a:rPr lang="ru-RU" b="1" dirty="0" smtClean="0"/>
              <a:t>:</a:t>
            </a:r>
            <a:r>
              <a:rPr lang="ru-RU" b="1" dirty="0" err="1" smtClean="0"/>
              <a:t>Erk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06286"/>
            <a:ext cx="10515600" cy="5131836"/>
          </a:xfrm>
        </p:spPr>
        <p:txBody>
          <a:bodyPr>
            <a:normAutofit/>
          </a:bodyPr>
          <a:lstStyle/>
          <a:p>
            <a:r>
              <a:rPr lang="ru-RU" b="1" dirty="0" err="1" smtClean="0"/>
              <a:t>Meýilnama</a:t>
            </a:r>
            <a:r>
              <a:rPr lang="ru-RU" b="1" dirty="0" smtClean="0"/>
              <a:t>:</a:t>
            </a:r>
            <a:endParaRPr lang="ru-RU" dirty="0"/>
          </a:p>
          <a:p>
            <a:r>
              <a:rPr lang="ru-RU" b="1" dirty="0"/>
              <a:t>1.Erkiñ </a:t>
            </a:r>
            <a:r>
              <a:rPr lang="ru-RU" b="1" dirty="0" err="1"/>
              <a:t>psihologik</a:t>
            </a:r>
            <a:r>
              <a:rPr lang="ru-RU" b="1" dirty="0"/>
              <a:t> </a:t>
            </a:r>
            <a:r>
              <a:rPr lang="ru-RU" b="1" dirty="0" err="1"/>
              <a:t>häsiýetnamasy</a:t>
            </a:r>
            <a:r>
              <a:rPr lang="ru-RU" b="1" dirty="0"/>
              <a:t>.</a:t>
            </a:r>
            <a:endParaRPr lang="ru-RU" dirty="0"/>
          </a:p>
          <a:p>
            <a:r>
              <a:rPr lang="ru-RU" b="1" dirty="0"/>
              <a:t>2. </a:t>
            </a:r>
            <a:r>
              <a:rPr lang="ru-RU" b="1" dirty="0" err="1"/>
              <a:t>Maksada</a:t>
            </a:r>
            <a:r>
              <a:rPr lang="ru-RU" b="1" dirty="0"/>
              <a:t> </a:t>
            </a:r>
            <a:r>
              <a:rPr lang="ru-RU" b="1" dirty="0" err="1"/>
              <a:t>gönükdirilmek</a:t>
            </a:r>
            <a:r>
              <a:rPr lang="ru-RU" b="1" dirty="0"/>
              <a:t>, </a:t>
            </a:r>
            <a:r>
              <a:rPr lang="ru-RU" b="1" dirty="0" err="1"/>
              <a:t>päsgelçiliklere</a:t>
            </a:r>
            <a:r>
              <a:rPr lang="ru-RU" b="1" dirty="0"/>
              <a:t> </a:t>
            </a:r>
            <a:r>
              <a:rPr lang="ru-RU" b="1" dirty="0" err="1"/>
              <a:t>utgaşyklyk</a:t>
            </a:r>
            <a:r>
              <a:rPr lang="ru-RU" b="1" dirty="0"/>
              <a:t>, </a:t>
            </a:r>
            <a:r>
              <a:rPr lang="ru-RU" b="1" dirty="0" err="1"/>
              <a:t>meýilleriñ</a:t>
            </a:r>
            <a:r>
              <a:rPr lang="ru-RU" b="1" dirty="0"/>
              <a:t> </a:t>
            </a:r>
            <a:r>
              <a:rPr lang="ru-RU" b="1" dirty="0" err="1"/>
              <a:t>çaprazlygy</a:t>
            </a:r>
            <a:r>
              <a:rPr lang="ru-RU" b="1" dirty="0"/>
              <a:t>  </a:t>
            </a:r>
            <a:r>
              <a:rPr lang="ru-RU" b="1" dirty="0" err="1"/>
              <a:t>erkiñ</a:t>
            </a:r>
            <a:r>
              <a:rPr lang="ru-RU" b="1" dirty="0"/>
              <a:t>  </a:t>
            </a:r>
            <a:r>
              <a:rPr lang="ru-RU" b="1" dirty="0" err="1"/>
              <a:t>esasy</a:t>
            </a:r>
            <a:r>
              <a:rPr lang="ru-RU" b="1" dirty="0"/>
              <a:t> </a:t>
            </a:r>
            <a:r>
              <a:rPr lang="ru-RU" b="1" dirty="0" err="1"/>
              <a:t>düzüjileri</a:t>
            </a:r>
            <a:r>
              <a:rPr lang="ru-RU" b="1" dirty="0"/>
              <a:t> </a:t>
            </a:r>
            <a:r>
              <a:rPr lang="ru-RU" b="1" dirty="0" err="1"/>
              <a:t>hökmünde</a:t>
            </a:r>
            <a:r>
              <a:rPr lang="ru-RU" b="1" dirty="0"/>
              <a:t>. </a:t>
            </a:r>
            <a:endParaRPr lang="ru-RU" dirty="0"/>
          </a:p>
          <a:p>
            <a:r>
              <a:rPr lang="ru-RU" b="1" dirty="0"/>
              <a:t>3.Erkinlik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özüñi</a:t>
            </a:r>
            <a:r>
              <a:rPr lang="ru-RU" b="1" dirty="0"/>
              <a:t> </a:t>
            </a:r>
            <a:r>
              <a:rPr lang="ru-RU" b="1" dirty="0" err="1"/>
              <a:t>alyp</a:t>
            </a:r>
            <a:r>
              <a:rPr lang="ru-RU" b="1" dirty="0"/>
              <a:t> </a:t>
            </a:r>
            <a:r>
              <a:rPr lang="ru-RU" b="1" dirty="0" err="1"/>
              <a:t>barşyñ</a:t>
            </a:r>
            <a:r>
              <a:rPr lang="ru-RU" b="1" dirty="0"/>
              <a:t>  </a:t>
            </a:r>
            <a:r>
              <a:rPr lang="ru-RU" b="1" dirty="0" err="1"/>
              <a:t>sebäpli</a:t>
            </a:r>
            <a:r>
              <a:rPr lang="ru-RU" b="1" dirty="0"/>
              <a:t> </a:t>
            </a:r>
            <a:r>
              <a:rPr lang="ru-RU" b="1" dirty="0" err="1"/>
              <a:t>döredilişi</a:t>
            </a:r>
            <a:r>
              <a:rPr lang="ru-RU" b="1" dirty="0"/>
              <a:t>.</a:t>
            </a:r>
            <a:endParaRPr lang="ru-RU" dirty="0"/>
          </a:p>
          <a:p>
            <a:r>
              <a:rPr lang="ru-RU" b="1" dirty="0"/>
              <a:t>4.</a:t>
            </a:r>
            <a:r>
              <a:rPr lang="en-US" b="1" dirty="0" err="1"/>
              <a:t>Erkiñ</a:t>
            </a:r>
            <a:r>
              <a:rPr lang="en-US" b="1" dirty="0"/>
              <a:t> </a:t>
            </a:r>
            <a:r>
              <a:rPr lang="en-US" b="1" dirty="0" err="1"/>
              <a:t>esasy</a:t>
            </a:r>
            <a:r>
              <a:rPr lang="en-US" b="1" dirty="0"/>
              <a:t> </a:t>
            </a:r>
            <a:r>
              <a:rPr lang="en-US" b="1" dirty="0" err="1"/>
              <a:t>taglymatlary</a:t>
            </a:r>
            <a:r>
              <a:rPr lang="en-US" b="1" dirty="0"/>
              <a:t>. </a:t>
            </a:r>
            <a:r>
              <a:rPr lang="en-US" b="1" dirty="0" err="1"/>
              <a:t>Ilkinji</a:t>
            </a:r>
            <a:r>
              <a:rPr lang="en-US" b="1" dirty="0"/>
              <a:t>, </a:t>
            </a:r>
            <a:r>
              <a:rPr lang="en-US" b="1" dirty="0" err="1"/>
              <a:t>ikinji</a:t>
            </a:r>
            <a:r>
              <a:rPr lang="en-US" b="1" dirty="0"/>
              <a:t> we </a:t>
            </a:r>
            <a:r>
              <a:rPr lang="en-US" b="1" dirty="0" err="1"/>
              <a:t>üçünji</a:t>
            </a:r>
            <a:r>
              <a:rPr lang="en-US" b="1" dirty="0"/>
              <a:t> </a:t>
            </a:r>
            <a:r>
              <a:rPr lang="en-US" b="1" dirty="0" err="1"/>
              <a:t>derejeli</a:t>
            </a:r>
            <a:r>
              <a:rPr lang="en-US" b="1" dirty="0"/>
              <a:t> </a:t>
            </a:r>
            <a:r>
              <a:rPr lang="en-US" b="1" dirty="0" err="1"/>
              <a:t>erkli</a:t>
            </a:r>
            <a:r>
              <a:rPr lang="en-US" b="1" dirty="0"/>
              <a:t> </a:t>
            </a:r>
            <a:r>
              <a:rPr lang="en-US" b="1" dirty="0" err="1"/>
              <a:t>hereketler</a:t>
            </a:r>
            <a:r>
              <a:rPr lang="en-US" b="1" dirty="0"/>
              <a:t>. </a:t>
            </a:r>
            <a:endParaRPr lang="ru-RU" dirty="0"/>
          </a:p>
          <a:p>
            <a:r>
              <a:rPr lang="ru-RU" b="1" dirty="0"/>
              <a:t>5.Erkli </a:t>
            </a:r>
            <a:r>
              <a:rPr lang="ru-RU" b="1" dirty="0" err="1"/>
              <a:t>hereketiñ</a:t>
            </a:r>
            <a:r>
              <a:rPr lang="ru-RU" b="1" dirty="0"/>
              <a:t> </a:t>
            </a:r>
            <a:r>
              <a:rPr lang="ru-RU" b="1" dirty="0" err="1"/>
              <a:t>gurluşy</a:t>
            </a:r>
            <a:r>
              <a:rPr lang="ru-RU" b="1" dirty="0"/>
              <a:t>: </a:t>
            </a:r>
            <a:r>
              <a:rPr lang="ru-RU" b="1" dirty="0" err="1"/>
              <a:t>maksat</a:t>
            </a:r>
            <a:r>
              <a:rPr lang="ru-RU" b="1" dirty="0"/>
              <a:t> </a:t>
            </a:r>
            <a:r>
              <a:rPr lang="ru-RU" b="1" dirty="0" err="1"/>
              <a:t>goýmak</a:t>
            </a:r>
            <a:r>
              <a:rPr lang="ru-RU" b="1" dirty="0"/>
              <a:t>, </a:t>
            </a:r>
            <a:r>
              <a:rPr lang="ru-RU" b="1" dirty="0" err="1"/>
              <a:t>meýilleriñ</a:t>
            </a:r>
            <a:r>
              <a:rPr lang="ru-RU" b="1" dirty="0"/>
              <a:t>  </a:t>
            </a:r>
            <a:r>
              <a:rPr lang="ru-RU" b="1" dirty="0" err="1"/>
              <a:t>göreşi</a:t>
            </a:r>
            <a:r>
              <a:rPr lang="ru-RU" b="1" dirty="0"/>
              <a:t>, </a:t>
            </a:r>
            <a:r>
              <a:rPr lang="ru-RU" b="1" dirty="0" err="1"/>
              <a:t>karara</a:t>
            </a:r>
            <a:r>
              <a:rPr lang="ru-RU" b="1" dirty="0"/>
              <a:t> </a:t>
            </a:r>
            <a:r>
              <a:rPr lang="ru-RU" b="1" dirty="0" err="1"/>
              <a:t>gelmek</a:t>
            </a:r>
            <a:r>
              <a:rPr lang="ru-RU" b="1" dirty="0"/>
              <a:t>, </a:t>
            </a:r>
            <a:r>
              <a:rPr lang="ru-RU" b="1" dirty="0" err="1"/>
              <a:t>hereketi</a:t>
            </a:r>
            <a:r>
              <a:rPr lang="ru-RU" b="1" dirty="0"/>
              <a:t> </a:t>
            </a:r>
            <a:r>
              <a:rPr lang="ru-RU" b="1" dirty="0" err="1"/>
              <a:t>yerine</a:t>
            </a:r>
            <a:r>
              <a:rPr lang="ru-RU" b="1" dirty="0"/>
              <a:t> </a:t>
            </a:r>
            <a:r>
              <a:rPr lang="ru-RU" b="1" dirty="0" err="1"/>
              <a:t>ýetirmek</a:t>
            </a:r>
            <a:r>
              <a:rPr lang="ru-RU" b="1" dirty="0"/>
              <a:t>. </a:t>
            </a:r>
            <a:endParaRPr lang="ru-RU" dirty="0"/>
          </a:p>
          <a:p>
            <a:r>
              <a:rPr lang="ru-RU" b="1" dirty="0"/>
              <a:t>6.Şahsyýetiñ  </a:t>
            </a:r>
            <a:r>
              <a:rPr lang="ru-RU" b="1" dirty="0" err="1"/>
              <a:t>erkli</a:t>
            </a:r>
            <a:r>
              <a:rPr lang="ru-RU" b="1" dirty="0"/>
              <a:t>  </a:t>
            </a:r>
            <a:r>
              <a:rPr lang="ru-RU" b="1" dirty="0" err="1"/>
              <a:t>sypatlary</a:t>
            </a:r>
            <a:r>
              <a:rPr lang="ru-RU" b="1" dirty="0"/>
              <a:t>; </a:t>
            </a:r>
            <a:r>
              <a:rPr lang="ru-RU" b="1" dirty="0" err="1"/>
              <a:t>Özbaşdaklyk</a:t>
            </a:r>
            <a:r>
              <a:rPr lang="ru-RU" b="1" dirty="0"/>
              <a:t>, </a:t>
            </a:r>
            <a:r>
              <a:rPr lang="ru-RU" b="1" dirty="0" err="1"/>
              <a:t>erjellik</a:t>
            </a:r>
            <a:r>
              <a:rPr lang="ru-RU" b="1" dirty="0"/>
              <a:t>, </a:t>
            </a:r>
            <a:r>
              <a:rPr lang="ru-RU" b="1" dirty="0" err="1"/>
              <a:t>maksadaokgunlyk</a:t>
            </a:r>
            <a:r>
              <a:rPr lang="ru-RU" b="1" dirty="0"/>
              <a:t>, </a:t>
            </a:r>
            <a:r>
              <a:rPr lang="ru-RU" b="1" dirty="0" err="1"/>
              <a:t>sowukganlylyk</a:t>
            </a:r>
            <a:r>
              <a:rPr lang="ru-RU" b="1" dirty="0"/>
              <a:t>, </a:t>
            </a:r>
            <a:r>
              <a:rPr lang="ru-RU" b="1" dirty="0" err="1"/>
              <a:t>töwekgellik</a:t>
            </a:r>
            <a:r>
              <a:rPr lang="ru-RU" b="1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2869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7869" y="727788"/>
            <a:ext cx="10905931" cy="5449175"/>
          </a:xfrm>
        </p:spPr>
        <p:txBody>
          <a:bodyPr>
            <a:normAutofit lnSpcReduction="10000"/>
          </a:bodyPr>
          <a:lstStyle/>
          <a:p>
            <a:r>
              <a:rPr lang="ru-RU" dirty="0" err="1"/>
              <a:t>Erk</a:t>
            </a:r>
            <a:r>
              <a:rPr lang="ru-RU" dirty="0"/>
              <a:t> –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adamyň</a:t>
            </a:r>
            <a:r>
              <a:rPr lang="ru-RU" dirty="0"/>
              <a:t> </a:t>
            </a:r>
            <a:r>
              <a:rPr lang="ru-RU" dirty="0" err="1"/>
              <a:t>öz</a:t>
            </a:r>
            <a:r>
              <a:rPr lang="ru-RU" dirty="0"/>
              <a:t> </a:t>
            </a:r>
            <a:r>
              <a:rPr lang="ru-RU" dirty="0" err="1"/>
              <a:t>öňünde</a:t>
            </a:r>
            <a:r>
              <a:rPr lang="ru-RU" dirty="0"/>
              <a:t> </a:t>
            </a:r>
            <a:r>
              <a:rPr lang="ru-RU" dirty="0" err="1"/>
              <a:t>goýan</a:t>
            </a:r>
            <a:r>
              <a:rPr lang="ru-RU" dirty="0"/>
              <a:t> </a:t>
            </a:r>
            <a:r>
              <a:rPr lang="ru-RU" dirty="0" err="1"/>
              <a:t>maksadyna</a:t>
            </a:r>
            <a:r>
              <a:rPr lang="ru-RU" dirty="0"/>
              <a:t> </a:t>
            </a:r>
            <a:r>
              <a:rPr lang="ru-RU" dirty="0" err="1"/>
              <a:t>ýetmekde</a:t>
            </a:r>
            <a:r>
              <a:rPr lang="ru-RU" dirty="0"/>
              <a:t> </a:t>
            </a:r>
            <a:r>
              <a:rPr lang="ru-RU" dirty="0" err="1" smtClean="0"/>
              <a:t>kynçylyklary</a:t>
            </a:r>
            <a:r>
              <a:rPr lang="tk-TM" dirty="0" smtClean="0"/>
              <a:t> </a:t>
            </a:r>
            <a:r>
              <a:rPr lang="ru-RU" dirty="0" err="1" smtClean="0"/>
              <a:t>we</a:t>
            </a:r>
            <a:r>
              <a:rPr lang="ru-RU" dirty="0" smtClean="0"/>
              <a:t> </a:t>
            </a:r>
            <a:r>
              <a:rPr lang="ru-RU" dirty="0" err="1"/>
              <a:t>päsgelçilikleri</a:t>
            </a:r>
            <a:r>
              <a:rPr lang="ru-RU" dirty="0"/>
              <a:t> </a:t>
            </a:r>
            <a:r>
              <a:rPr lang="ru-RU" dirty="0" err="1"/>
              <a:t>ýeňip</a:t>
            </a:r>
            <a:r>
              <a:rPr lang="ru-RU" dirty="0"/>
              <a:t> </a:t>
            </a:r>
            <a:r>
              <a:rPr lang="ru-RU" dirty="0" err="1"/>
              <a:t>geçmeklige</a:t>
            </a:r>
            <a:r>
              <a:rPr lang="ru-RU" dirty="0"/>
              <a:t> </a:t>
            </a:r>
            <a:r>
              <a:rPr lang="ru-RU" dirty="0" err="1"/>
              <a:t>sarp</a:t>
            </a:r>
            <a:r>
              <a:rPr lang="ru-RU" dirty="0"/>
              <a:t> </a:t>
            </a:r>
            <a:r>
              <a:rPr lang="ru-RU" dirty="0" err="1"/>
              <a:t>edýän</a:t>
            </a:r>
            <a:r>
              <a:rPr lang="ru-RU" dirty="0"/>
              <a:t> </a:t>
            </a:r>
            <a:r>
              <a:rPr lang="ru-RU" dirty="0" err="1"/>
              <a:t>güýjüniň</a:t>
            </a:r>
            <a:r>
              <a:rPr lang="ru-RU" dirty="0"/>
              <a:t> </a:t>
            </a:r>
            <a:r>
              <a:rPr lang="ru-RU" dirty="0" err="1"/>
              <a:t>aňly</a:t>
            </a:r>
            <a:r>
              <a:rPr lang="ru-RU" dirty="0"/>
              <a:t> </a:t>
            </a:r>
            <a:r>
              <a:rPr lang="ru-RU" dirty="0" err="1"/>
              <a:t>hereket</a:t>
            </a:r>
            <a:r>
              <a:rPr lang="ru-RU" dirty="0"/>
              <a:t> </a:t>
            </a:r>
            <a:r>
              <a:rPr lang="ru-RU" dirty="0" err="1"/>
              <a:t>bilen</a:t>
            </a:r>
            <a:r>
              <a:rPr lang="ru-RU" dirty="0"/>
              <a:t> </a:t>
            </a:r>
            <a:r>
              <a:rPr lang="ru-RU" dirty="0" err="1"/>
              <a:t>utgaşmagydyr</a:t>
            </a:r>
            <a:r>
              <a:rPr lang="ru-RU" dirty="0" smtClean="0"/>
              <a:t>.</a:t>
            </a:r>
            <a:endParaRPr lang="tk-TM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err="1"/>
              <a:t>Köplenç</a:t>
            </a:r>
            <a:r>
              <a:rPr lang="ru-RU" dirty="0"/>
              <a:t>, </a:t>
            </a:r>
            <a:r>
              <a:rPr lang="ru-RU" dirty="0" err="1"/>
              <a:t>adam</a:t>
            </a:r>
            <a:r>
              <a:rPr lang="ru-RU" dirty="0"/>
              <a:t> </a:t>
            </a:r>
            <a:r>
              <a:rPr lang="ru-RU" dirty="0" err="1"/>
              <a:t>öz</a:t>
            </a:r>
            <a:r>
              <a:rPr lang="ru-RU" dirty="0"/>
              <a:t> </a:t>
            </a:r>
            <a:r>
              <a:rPr lang="ru-RU" dirty="0" err="1"/>
              <a:t>öňünde</a:t>
            </a:r>
            <a:r>
              <a:rPr lang="ru-RU" dirty="0"/>
              <a:t> </a:t>
            </a:r>
            <a:r>
              <a:rPr lang="ru-RU" dirty="0" err="1"/>
              <a:t>goýan</a:t>
            </a:r>
            <a:r>
              <a:rPr lang="ru-RU" dirty="0"/>
              <a:t> </a:t>
            </a:r>
            <a:r>
              <a:rPr lang="ru-RU" dirty="0" err="1"/>
              <a:t>maksadyna</a:t>
            </a:r>
            <a:r>
              <a:rPr lang="ru-RU" dirty="0"/>
              <a:t> </a:t>
            </a:r>
            <a:r>
              <a:rPr lang="ru-RU" dirty="0" err="1"/>
              <a:t>ýetmek</a:t>
            </a:r>
            <a:r>
              <a:rPr lang="ru-RU" dirty="0"/>
              <a:t> </a:t>
            </a:r>
            <a:r>
              <a:rPr lang="ru-RU" dirty="0" err="1"/>
              <a:t>üçin</a:t>
            </a:r>
            <a:r>
              <a:rPr lang="ru-RU" dirty="0"/>
              <a:t> </a:t>
            </a:r>
            <a:r>
              <a:rPr lang="ru-RU" dirty="0" err="1"/>
              <a:t>belli</a:t>
            </a:r>
            <a:r>
              <a:rPr lang="ru-RU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güýji</a:t>
            </a:r>
            <a:r>
              <a:rPr lang="en-US" dirty="0"/>
              <a:t> </a:t>
            </a:r>
            <a:r>
              <a:rPr lang="en-US" dirty="0" err="1"/>
              <a:t>sarp</a:t>
            </a:r>
            <a:r>
              <a:rPr lang="en-US" dirty="0"/>
              <a:t> </a:t>
            </a:r>
            <a:r>
              <a:rPr lang="en-US" dirty="0" err="1"/>
              <a:t>etmeli</a:t>
            </a:r>
            <a:r>
              <a:rPr lang="en-US" dirty="0"/>
              <a:t> </a:t>
            </a:r>
            <a:r>
              <a:rPr lang="en-US" dirty="0" err="1"/>
              <a:t>bolýar</a:t>
            </a:r>
            <a:r>
              <a:rPr lang="en-US" dirty="0"/>
              <a:t>. </a:t>
            </a:r>
            <a:r>
              <a:rPr lang="en-US" dirty="0" err="1"/>
              <a:t>Güýç</a:t>
            </a:r>
            <a:r>
              <a:rPr lang="en-US" dirty="0"/>
              <a:t> </a:t>
            </a:r>
            <a:r>
              <a:rPr lang="en-US" dirty="0" err="1"/>
              <a:t>sarp</a:t>
            </a:r>
            <a:r>
              <a:rPr lang="en-US" dirty="0"/>
              <a:t> </a:t>
            </a:r>
            <a:r>
              <a:rPr lang="en-US" dirty="0" err="1"/>
              <a:t>etmek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hem </a:t>
            </a:r>
            <a:r>
              <a:rPr lang="en-US" dirty="0" err="1"/>
              <a:t>adam</a:t>
            </a:r>
            <a:r>
              <a:rPr lang="en-US" dirty="0"/>
              <a:t> </a:t>
            </a:r>
            <a:r>
              <a:rPr lang="en-US" dirty="0" err="1"/>
              <a:t>kynçylyklary</a:t>
            </a:r>
            <a:r>
              <a:rPr lang="en-US" dirty="0"/>
              <a:t> we </a:t>
            </a:r>
            <a:r>
              <a:rPr lang="en-US" dirty="0" err="1"/>
              <a:t>päsgelçilikleri</a:t>
            </a:r>
            <a:r>
              <a:rPr lang="en-US" dirty="0"/>
              <a:t> </a:t>
            </a:r>
            <a:r>
              <a:rPr lang="en-US" dirty="0" err="1"/>
              <a:t>ýeňip</a:t>
            </a:r>
            <a:r>
              <a:rPr lang="en-US" dirty="0"/>
              <a:t> </a:t>
            </a:r>
            <a:r>
              <a:rPr lang="en-US" dirty="0" err="1"/>
              <a:t>geçýär</a:t>
            </a:r>
            <a:r>
              <a:rPr lang="en-US" dirty="0"/>
              <a:t>. </a:t>
            </a:r>
            <a:r>
              <a:rPr lang="en-US" dirty="0" err="1"/>
              <a:t>Päsgelçilikler</a:t>
            </a:r>
            <a:r>
              <a:rPr lang="en-US" dirty="0"/>
              <a:t> </a:t>
            </a:r>
            <a:r>
              <a:rPr lang="tk-TM" dirty="0" smtClean="0">
                <a:solidFill>
                  <a:srgbClr val="0070C0"/>
                </a:solidFill>
              </a:rPr>
              <a:t>içki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we </a:t>
            </a:r>
            <a:r>
              <a:rPr lang="tk-TM" dirty="0" smtClean="0">
                <a:solidFill>
                  <a:srgbClr val="0070C0"/>
                </a:solidFill>
              </a:rPr>
              <a:t>daşky</a:t>
            </a:r>
            <a:r>
              <a:rPr lang="en-US" dirty="0" smtClean="0"/>
              <a:t> </a:t>
            </a:r>
            <a:r>
              <a:rPr lang="en-US" dirty="0" err="1"/>
              <a:t>görnüşlere</a:t>
            </a:r>
            <a:r>
              <a:rPr lang="en-US" dirty="0"/>
              <a:t> </a:t>
            </a:r>
            <a:r>
              <a:rPr lang="en-US" dirty="0" err="1"/>
              <a:t>bölünýärler</a:t>
            </a:r>
            <a:r>
              <a:rPr lang="en-US" dirty="0" smtClean="0"/>
              <a:t>.</a:t>
            </a:r>
            <a:endParaRPr lang="tk-TM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en-US" b="1" i="1" dirty="0" err="1">
                <a:solidFill>
                  <a:srgbClr val="00B050"/>
                </a:solidFill>
              </a:rPr>
              <a:t>İçki</a:t>
            </a:r>
            <a:r>
              <a:rPr lang="en-US" b="1" i="1" dirty="0">
                <a:solidFill>
                  <a:srgbClr val="00B050"/>
                </a:solidFill>
              </a:rPr>
              <a:t> </a:t>
            </a:r>
            <a:r>
              <a:rPr lang="en-US" b="1" i="1" dirty="0" err="1">
                <a:solidFill>
                  <a:srgbClr val="00B050"/>
                </a:solidFill>
              </a:rPr>
              <a:t>päsgelçilikler</a:t>
            </a:r>
            <a:r>
              <a:rPr lang="en-US" b="1" i="1" dirty="0">
                <a:solidFill>
                  <a:srgbClr val="00B050"/>
                </a:solidFill>
              </a:rPr>
              <a:t>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garşylykly</a:t>
            </a:r>
            <a:r>
              <a:rPr lang="en-US" dirty="0"/>
              <a:t> </a:t>
            </a:r>
            <a:r>
              <a:rPr lang="en-US" dirty="0" err="1"/>
              <a:t>bolan</a:t>
            </a:r>
            <a:r>
              <a:rPr lang="en-US" dirty="0"/>
              <a:t> </a:t>
            </a:r>
            <a:r>
              <a:rPr lang="en-US" dirty="0" err="1"/>
              <a:t>islegleriniň</a:t>
            </a:r>
            <a:r>
              <a:rPr lang="en-US" dirty="0"/>
              <a:t> </a:t>
            </a:r>
            <a:r>
              <a:rPr lang="en-US" dirty="0" err="1"/>
              <a:t>çaknyşmagyndan</a:t>
            </a:r>
            <a:r>
              <a:rPr lang="en-US" dirty="0"/>
              <a:t> </a:t>
            </a:r>
            <a:r>
              <a:rPr lang="en-US" dirty="0" err="1"/>
              <a:t>emele</a:t>
            </a:r>
            <a:r>
              <a:rPr lang="en-US" dirty="0"/>
              <a:t> </a:t>
            </a:r>
            <a:r>
              <a:rPr lang="en-US" dirty="0" err="1"/>
              <a:t>gelýär</a:t>
            </a:r>
            <a:r>
              <a:rPr lang="en-US" dirty="0"/>
              <a:t>.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işlemegi</a:t>
            </a:r>
            <a:r>
              <a:rPr lang="en-US" dirty="0"/>
              <a:t> </a:t>
            </a:r>
            <a:r>
              <a:rPr lang="en-US" dirty="0" err="1"/>
              <a:t>ýa</a:t>
            </a:r>
            <a:r>
              <a:rPr lang="en-US" dirty="0"/>
              <a:t>-da </a:t>
            </a:r>
            <a:r>
              <a:rPr lang="en-US" dirty="0" err="1"/>
              <a:t>ýaltanmagy</a:t>
            </a:r>
            <a:r>
              <a:rPr lang="en-US" dirty="0"/>
              <a:t>, </a:t>
            </a:r>
            <a:r>
              <a:rPr lang="en-US" dirty="0" err="1"/>
              <a:t>gyzykly</a:t>
            </a:r>
            <a:r>
              <a:rPr lang="en-US" dirty="0"/>
              <a:t> </a:t>
            </a:r>
            <a:r>
              <a:rPr lang="en-US" dirty="0" err="1"/>
              <a:t>gürrüňi</a:t>
            </a:r>
            <a:r>
              <a:rPr lang="en-US" dirty="0"/>
              <a:t> </a:t>
            </a:r>
            <a:r>
              <a:rPr lang="en-US" dirty="0" err="1"/>
              <a:t>dowam</a:t>
            </a:r>
            <a:r>
              <a:rPr lang="en-US" dirty="0"/>
              <a:t> </a:t>
            </a:r>
            <a:r>
              <a:rPr lang="en-US" dirty="0" err="1"/>
              <a:t>etdirmegi</a:t>
            </a:r>
            <a:r>
              <a:rPr lang="en-US" dirty="0"/>
              <a:t> </a:t>
            </a:r>
            <a:r>
              <a:rPr lang="en-US" dirty="0" err="1"/>
              <a:t>ýa</a:t>
            </a:r>
            <a:r>
              <a:rPr lang="en-US" dirty="0"/>
              <a:t>-da </a:t>
            </a:r>
            <a:r>
              <a:rPr lang="en-US" dirty="0" err="1"/>
              <a:t>goýbolsun</a:t>
            </a:r>
            <a:r>
              <a:rPr lang="en-US" dirty="0"/>
              <a:t> </a:t>
            </a:r>
            <a:r>
              <a:rPr lang="en-US" dirty="0" err="1"/>
              <a:t>edip</a:t>
            </a:r>
            <a:r>
              <a:rPr lang="en-US" dirty="0"/>
              <a:t>, </a:t>
            </a:r>
            <a:r>
              <a:rPr lang="en-US" dirty="0" err="1"/>
              <a:t>işe</a:t>
            </a:r>
            <a:r>
              <a:rPr lang="en-US" dirty="0"/>
              <a:t> </a:t>
            </a:r>
            <a:r>
              <a:rPr lang="en-US" dirty="0" err="1"/>
              <a:t>başlamagy</a:t>
            </a:r>
            <a:r>
              <a:rPr lang="en-US" dirty="0"/>
              <a:t> we </a:t>
            </a:r>
            <a:r>
              <a:rPr lang="en-US" dirty="0" err="1"/>
              <a:t>ş.m</a:t>
            </a:r>
            <a:r>
              <a:rPr lang="en-US" dirty="0"/>
              <a:t>. </a:t>
            </a:r>
            <a:r>
              <a:rPr lang="en-US" dirty="0" err="1"/>
              <a:t>içki</a:t>
            </a:r>
            <a:r>
              <a:rPr lang="en-US" dirty="0"/>
              <a:t> </a:t>
            </a:r>
            <a:r>
              <a:rPr lang="en-US" dirty="0" err="1"/>
              <a:t>päsgelçilikleri</a:t>
            </a:r>
            <a:r>
              <a:rPr lang="en-US" dirty="0"/>
              <a:t> </a:t>
            </a:r>
            <a:r>
              <a:rPr lang="en-US" dirty="0" err="1"/>
              <a:t>etmekdir</a:t>
            </a:r>
            <a:r>
              <a:rPr lang="en-US" dirty="0"/>
              <a:t>. </a:t>
            </a:r>
            <a:r>
              <a:rPr lang="en-US" dirty="0" err="1"/>
              <a:t>Haçan</a:t>
            </a:r>
            <a:r>
              <a:rPr lang="en-US" dirty="0"/>
              <a:t>-da </a:t>
            </a:r>
            <a:r>
              <a:rPr lang="en-US" dirty="0" err="1"/>
              <a:t>adam</a:t>
            </a:r>
            <a:r>
              <a:rPr lang="en-US" dirty="0"/>
              <a:t> “</a:t>
            </a:r>
            <a:r>
              <a:rPr lang="en-US" dirty="0" err="1"/>
              <a:t>etmeli</a:t>
            </a:r>
            <a:r>
              <a:rPr lang="en-US" dirty="0"/>
              <a:t>” </a:t>
            </a:r>
            <a:r>
              <a:rPr lang="en-US" dirty="0" err="1"/>
              <a:t>diýen</a:t>
            </a:r>
            <a:r>
              <a:rPr lang="en-US" dirty="0"/>
              <a:t> </a:t>
            </a:r>
            <a:r>
              <a:rPr lang="en-US" dirty="0" err="1"/>
              <a:t>işini</a:t>
            </a:r>
            <a:r>
              <a:rPr lang="en-US" dirty="0"/>
              <a:t> </a:t>
            </a:r>
            <a:r>
              <a:rPr lang="en-US" dirty="0" err="1"/>
              <a:t>ýerine</a:t>
            </a:r>
            <a:r>
              <a:rPr lang="en-US" dirty="0"/>
              <a:t> </a:t>
            </a:r>
            <a:r>
              <a:rPr lang="en-US" dirty="0" err="1"/>
              <a:t>ýetirmäge</a:t>
            </a:r>
            <a:r>
              <a:rPr lang="en-US" dirty="0"/>
              <a:t> </a:t>
            </a:r>
            <a:r>
              <a:rPr lang="en-US" dirty="0" err="1"/>
              <a:t>özüni</a:t>
            </a:r>
            <a:r>
              <a:rPr lang="en-US" dirty="0"/>
              <a:t> </a:t>
            </a:r>
            <a:r>
              <a:rPr lang="en-US" dirty="0" err="1"/>
              <a:t>mejbur</a:t>
            </a:r>
            <a:r>
              <a:rPr lang="en-US" dirty="0"/>
              <a:t> </a:t>
            </a:r>
            <a:r>
              <a:rPr lang="en-US" dirty="0" err="1"/>
              <a:t>etmegi</a:t>
            </a:r>
            <a:r>
              <a:rPr lang="en-US" dirty="0"/>
              <a:t> </a:t>
            </a:r>
            <a:r>
              <a:rPr lang="en-US" dirty="0" err="1"/>
              <a:t>başarsa</a:t>
            </a:r>
            <a:r>
              <a:rPr lang="en-US" dirty="0"/>
              <a:t>, </a:t>
            </a:r>
            <a:r>
              <a:rPr lang="en-US" dirty="0" err="1"/>
              <a:t>onda</a:t>
            </a:r>
            <a:r>
              <a:rPr lang="en-US" dirty="0"/>
              <a:t> </a:t>
            </a:r>
            <a:r>
              <a:rPr lang="en-US" dirty="0" err="1"/>
              <a:t>adam</a:t>
            </a:r>
            <a:r>
              <a:rPr lang="en-US" dirty="0"/>
              <a:t> </a:t>
            </a:r>
            <a:r>
              <a:rPr lang="en-US" dirty="0" err="1"/>
              <a:t>öz</a:t>
            </a:r>
            <a:r>
              <a:rPr lang="en-US" dirty="0"/>
              <a:t> </a:t>
            </a:r>
            <a:r>
              <a:rPr lang="en-US" dirty="0" err="1"/>
              <a:t>içki</a:t>
            </a:r>
            <a:r>
              <a:rPr lang="en-US" dirty="0"/>
              <a:t> </a:t>
            </a:r>
            <a:r>
              <a:rPr lang="en-US" dirty="0" err="1"/>
              <a:t>päsgelçiligini</a:t>
            </a:r>
            <a:r>
              <a:rPr lang="en-US" dirty="0"/>
              <a:t> </a:t>
            </a:r>
            <a:r>
              <a:rPr lang="en-US" dirty="0" err="1"/>
              <a:t>ýeňip</a:t>
            </a:r>
            <a:r>
              <a:rPr lang="en-US" dirty="0"/>
              <a:t> </a:t>
            </a:r>
            <a:r>
              <a:rPr lang="en-US" dirty="0" err="1"/>
              <a:t>geçýär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2980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34482"/>
            <a:ext cx="10515600" cy="5542481"/>
          </a:xfrm>
        </p:spPr>
        <p:txBody>
          <a:bodyPr/>
          <a:lstStyle/>
          <a:p>
            <a:r>
              <a:rPr lang="ru-RU" dirty="0"/>
              <a:t> 		</a:t>
            </a:r>
            <a:r>
              <a:rPr lang="ru-RU" dirty="0" err="1"/>
              <a:t>Daşky</a:t>
            </a:r>
            <a:r>
              <a:rPr lang="ru-RU" dirty="0"/>
              <a:t> </a:t>
            </a:r>
            <a:r>
              <a:rPr lang="ru-RU" dirty="0" err="1"/>
              <a:t>päsgelçilige</a:t>
            </a:r>
            <a:r>
              <a:rPr lang="ru-RU" dirty="0"/>
              <a:t> </a:t>
            </a:r>
            <a:r>
              <a:rPr lang="ru-RU" dirty="0" err="1"/>
              <a:t>daşky</a:t>
            </a:r>
            <a:r>
              <a:rPr lang="ru-RU" dirty="0"/>
              <a:t> </a:t>
            </a:r>
            <a:r>
              <a:rPr lang="ru-RU" dirty="0" err="1"/>
              <a:t>predmetlere</a:t>
            </a:r>
            <a:r>
              <a:rPr lang="ru-RU" dirty="0"/>
              <a:t> </a:t>
            </a:r>
            <a:r>
              <a:rPr lang="ru-RU" dirty="0" err="1"/>
              <a:t>beýleki</a:t>
            </a:r>
            <a:r>
              <a:rPr lang="ru-RU" dirty="0"/>
              <a:t> </a:t>
            </a:r>
            <a:r>
              <a:rPr lang="ru-RU" dirty="0" err="1"/>
              <a:t>adamlaryň</a:t>
            </a:r>
            <a:r>
              <a:rPr lang="ru-RU" dirty="0"/>
              <a:t> </a:t>
            </a:r>
            <a:r>
              <a:rPr lang="ru-RU" dirty="0" err="1"/>
              <a:t>garşylykly</a:t>
            </a:r>
            <a:r>
              <a:rPr lang="ru-RU" dirty="0"/>
              <a:t> </a:t>
            </a:r>
            <a:r>
              <a:rPr lang="ru-RU" dirty="0" err="1"/>
              <a:t>hereketleri</a:t>
            </a:r>
            <a:r>
              <a:rPr lang="ru-RU" dirty="0"/>
              <a:t>, </a:t>
            </a:r>
            <a:r>
              <a:rPr lang="ru-RU" dirty="0" err="1"/>
              <a:t>ýerine</a:t>
            </a:r>
            <a:r>
              <a:rPr lang="ru-RU" dirty="0"/>
              <a:t> </a:t>
            </a:r>
            <a:r>
              <a:rPr lang="ru-RU" dirty="0" err="1"/>
              <a:t>ýetirilýän</a:t>
            </a:r>
            <a:r>
              <a:rPr lang="ru-RU" dirty="0"/>
              <a:t> </a:t>
            </a:r>
            <a:r>
              <a:rPr lang="ru-RU" dirty="0" err="1"/>
              <a:t>işiň</a:t>
            </a:r>
            <a:r>
              <a:rPr lang="ru-RU" dirty="0"/>
              <a:t> </a:t>
            </a:r>
            <a:r>
              <a:rPr lang="ru-RU" dirty="0" err="1"/>
              <a:t>kynçylygy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çylşyrymlylygy</a:t>
            </a:r>
            <a:r>
              <a:rPr lang="ru-RU" dirty="0"/>
              <a:t> </a:t>
            </a:r>
            <a:r>
              <a:rPr lang="ru-RU" dirty="0" err="1"/>
              <a:t>degişlidir</a:t>
            </a:r>
            <a:r>
              <a:rPr lang="ru-RU" dirty="0"/>
              <a:t>. </a:t>
            </a:r>
            <a:r>
              <a:rPr lang="ru-RU" dirty="0" err="1"/>
              <a:t>Özüne</a:t>
            </a:r>
            <a:r>
              <a:rPr lang="ru-RU" dirty="0"/>
              <a:t> </a:t>
            </a:r>
            <a:r>
              <a:rPr lang="ru-RU" dirty="0" err="1"/>
              <a:t>erk</a:t>
            </a:r>
            <a:r>
              <a:rPr lang="ru-RU" dirty="0"/>
              <a:t> </a:t>
            </a:r>
            <a:r>
              <a:rPr lang="ru-RU" dirty="0" err="1"/>
              <a:t>etmegi</a:t>
            </a:r>
            <a:r>
              <a:rPr lang="ru-RU" dirty="0"/>
              <a:t> </a:t>
            </a:r>
            <a:r>
              <a:rPr lang="ru-RU" dirty="0" err="1"/>
              <a:t>başarýan</a:t>
            </a:r>
            <a:r>
              <a:rPr lang="ru-RU" dirty="0"/>
              <a:t> </a:t>
            </a:r>
            <a:r>
              <a:rPr lang="ru-RU" dirty="0" err="1"/>
              <a:t>adam</a:t>
            </a:r>
            <a:r>
              <a:rPr lang="ru-RU" dirty="0"/>
              <a:t> </a:t>
            </a:r>
            <a:r>
              <a:rPr lang="ru-RU" dirty="0" err="1"/>
              <a:t>öz</a:t>
            </a:r>
            <a:r>
              <a:rPr lang="ru-RU" dirty="0"/>
              <a:t> </a:t>
            </a:r>
            <a:r>
              <a:rPr lang="ru-RU" dirty="0" err="1"/>
              <a:t>öňünde</a:t>
            </a:r>
            <a:r>
              <a:rPr lang="ru-RU" dirty="0"/>
              <a:t> </a:t>
            </a:r>
            <a:r>
              <a:rPr lang="ru-RU" dirty="0" err="1"/>
              <a:t>goýan</a:t>
            </a:r>
            <a:r>
              <a:rPr lang="ru-RU" dirty="0"/>
              <a:t> </a:t>
            </a:r>
            <a:r>
              <a:rPr lang="ru-RU" dirty="0" err="1"/>
              <a:t>maksadyna</a:t>
            </a:r>
            <a:r>
              <a:rPr lang="ru-RU" dirty="0"/>
              <a:t> </a:t>
            </a:r>
            <a:r>
              <a:rPr lang="ru-RU" dirty="0" err="1"/>
              <a:t>ýetmegi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işi</a:t>
            </a:r>
            <a:r>
              <a:rPr lang="ru-RU" dirty="0"/>
              <a:t> </a:t>
            </a:r>
            <a:r>
              <a:rPr lang="ru-RU" dirty="0" err="1"/>
              <a:t>ahyryna</a:t>
            </a:r>
            <a:r>
              <a:rPr lang="ru-RU" dirty="0"/>
              <a:t> </a:t>
            </a:r>
            <a:r>
              <a:rPr lang="ru-RU" dirty="0" err="1"/>
              <a:t>çenli</a:t>
            </a:r>
            <a:r>
              <a:rPr lang="ru-RU" dirty="0"/>
              <a:t> </a:t>
            </a:r>
            <a:r>
              <a:rPr lang="ru-RU" dirty="0" err="1"/>
              <a:t>alyp</a:t>
            </a:r>
            <a:r>
              <a:rPr lang="ru-RU" dirty="0"/>
              <a:t> </a:t>
            </a:r>
            <a:r>
              <a:rPr lang="ru-RU" dirty="0" err="1"/>
              <a:t>barmagy</a:t>
            </a:r>
            <a:r>
              <a:rPr lang="ru-RU" dirty="0"/>
              <a:t> </a:t>
            </a:r>
            <a:r>
              <a:rPr lang="ru-RU" dirty="0" err="1"/>
              <a:t>başarýar</a:t>
            </a:r>
            <a:r>
              <a:rPr lang="ru-RU" dirty="0"/>
              <a:t>.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erkli</a:t>
            </a:r>
            <a:r>
              <a:rPr lang="en-US" dirty="0"/>
              <a:t> </a:t>
            </a:r>
            <a:r>
              <a:rPr lang="en-US" dirty="0" err="1"/>
              <a:t>hereketi</a:t>
            </a:r>
            <a:r>
              <a:rPr lang="en-US" dirty="0"/>
              <a:t> </a:t>
            </a:r>
            <a:r>
              <a:rPr lang="en-US" dirty="0" err="1"/>
              <a:t>barada</a:t>
            </a:r>
            <a:r>
              <a:rPr lang="en-US" dirty="0"/>
              <a:t> </a:t>
            </a:r>
            <a:r>
              <a:rPr lang="en-US" dirty="0" err="1"/>
              <a:t>gadym</a:t>
            </a:r>
            <a:r>
              <a:rPr lang="en-US" dirty="0"/>
              <a:t> </a:t>
            </a:r>
            <a:r>
              <a:rPr lang="en-US" dirty="0" err="1"/>
              <a:t>döwürlerden</a:t>
            </a:r>
            <a:r>
              <a:rPr lang="en-US" dirty="0"/>
              <a:t> </a:t>
            </a:r>
            <a:r>
              <a:rPr lang="en-US" dirty="0" err="1"/>
              <a:t>bäri</a:t>
            </a:r>
            <a:r>
              <a:rPr lang="en-US" dirty="0"/>
              <a:t>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sany</a:t>
            </a:r>
            <a:r>
              <a:rPr lang="en-US" dirty="0"/>
              <a:t> </a:t>
            </a:r>
            <a:r>
              <a:rPr lang="en-US" dirty="0" err="1"/>
              <a:t>gapma-garşylykly</a:t>
            </a:r>
            <a:r>
              <a:rPr lang="en-US" dirty="0"/>
              <a:t> (</a:t>
            </a:r>
            <a:r>
              <a:rPr lang="en-US" dirty="0" err="1"/>
              <a:t>materialistik</a:t>
            </a:r>
            <a:r>
              <a:rPr lang="en-US" dirty="0"/>
              <a:t> hem-de </a:t>
            </a:r>
            <a:r>
              <a:rPr lang="en-US" dirty="0" err="1"/>
              <a:t>idealistik</a:t>
            </a:r>
            <a:r>
              <a:rPr lang="en-US" dirty="0"/>
              <a:t>) </a:t>
            </a:r>
            <a:r>
              <a:rPr lang="en-US" dirty="0" err="1"/>
              <a:t>pikirler</a:t>
            </a:r>
            <a:r>
              <a:rPr lang="en-US" dirty="0"/>
              <a:t> </a:t>
            </a:r>
            <a:r>
              <a:rPr lang="en-US" dirty="0" err="1"/>
              <a:t>beýan</a:t>
            </a:r>
            <a:r>
              <a:rPr lang="en-US" dirty="0"/>
              <a:t> </a:t>
            </a:r>
            <a:r>
              <a:rPr lang="en-US" dirty="0" err="1"/>
              <a:t>edilipdir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3191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4893" y="634482"/>
            <a:ext cx="10694437" cy="5654448"/>
          </a:xfrm>
        </p:spPr>
        <p:txBody>
          <a:bodyPr/>
          <a:lstStyle/>
          <a:p>
            <a:r>
              <a:rPr lang="en-US" dirty="0" err="1"/>
              <a:t>Idealistik</a:t>
            </a:r>
            <a:r>
              <a:rPr lang="en-US" dirty="0"/>
              <a:t> </a:t>
            </a:r>
            <a:r>
              <a:rPr lang="en-US" dirty="0" err="1"/>
              <a:t>pikirlere</a:t>
            </a:r>
            <a:r>
              <a:rPr lang="en-US" dirty="0"/>
              <a:t> </a:t>
            </a:r>
            <a:r>
              <a:rPr lang="en-US" dirty="0" err="1"/>
              <a:t>görä</a:t>
            </a:r>
            <a:r>
              <a:rPr lang="en-US" dirty="0"/>
              <a:t>, </a:t>
            </a:r>
            <a:r>
              <a:rPr lang="en-US" dirty="0" err="1"/>
              <a:t>erke</a:t>
            </a:r>
            <a:r>
              <a:rPr lang="en-US" dirty="0"/>
              <a:t> </a:t>
            </a:r>
            <a:r>
              <a:rPr lang="en-US" dirty="0" err="1"/>
              <a:t>hiç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zada</a:t>
            </a:r>
            <a:r>
              <a:rPr lang="en-US" dirty="0"/>
              <a:t> </a:t>
            </a:r>
            <a:r>
              <a:rPr lang="en-US" dirty="0" err="1"/>
              <a:t>garaşsyz</a:t>
            </a:r>
            <a:r>
              <a:rPr lang="en-US" dirty="0"/>
              <a:t> proses, </a:t>
            </a:r>
            <a:r>
              <a:rPr lang="en-US" dirty="0" err="1"/>
              <a:t>erkana</a:t>
            </a:r>
            <a:r>
              <a:rPr lang="en-US" dirty="0"/>
              <a:t> </a:t>
            </a:r>
            <a:r>
              <a:rPr lang="en-US" dirty="0" err="1"/>
              <a:t>hadysa</a:t>
            </a:r>
            <a:r>
              <a:rPr lang="en-US" dirty="0"/>
              <a:t> </a:t>
            </a:r>
            <a:r>
              <a:rPr lang="en-US" dirty="0" err="1"/>
              <a:t>hökmünde</a:t>
            </a:r>
            <a:r>
              <a:rPr lang="en-US" dirty="0"/>
              <a:t> </a:t>
            </a:r>
            <a:r>
              <a:rPr lang="en-US" dirty="0" err="1"/>
              <a:t>baha</a:t>
            </a:r>
            <a:r>
              <a:rPr lang="en-US" dirty="0"/>
              <a:t> </a:t>
            </a:r>
            <a:r>
              <a:rPr lang="en-US" dirty="0" err="1"/>
              <a:t>berilýär</a:t>
            </a:r>
            <a:r>
              <a:rPr lang="en-US" dirty="0"/>
              <a:t>. Adam </a:t>
            </a:r>
            <a:r>
              <a:rPr lang="en-US" dirty="0" err="1"/>
              <a:t>öz</a:t>
            </a:r>
            <a:r>
              <a:rPr lang="en-US" dirty="0"/>
              <a:t> </a:t>
            </a:r>
            <a:r>
              <a:rPr lang="en-US" dirty="0" err="1"/>
              <a:t>azat</a:t>
            </a:r>
            <a:r>
              <a:rPr lang="en-US" dirty="0"/>
              <a:t> </a:t>
            </a:r>
            <a:r>
              <a:rPr lang="en-US" dirty="0" err="1"/>
              <a:t>erkiniň</a:t>
            </a:r>
            <a:r>
              <a:rPr lang="en-US" dirty="0"/>
              <a:t> </a:t>
            </a:r>
            <a:r>
              <a:rPr lang="en-US" dirty="0" err="1"/>
              <a:t>eýesidir</a:t>
            </a:r>
            <a:r>
              <a:rPr lang="en-US" dirty="0"/>
              <a:t> </a:t>
            </a:r>
            <a:r>
              <a:rPr lang="en-US" dirty="0" err="1"/>
              <a:t>diýlip</a:t>
            </a:r>
            <a:r>
              <a:rPr lang="en-US" dirty="0"/>
              <a:t> </a:t>
            </a:r>
            <a:r>
              <a:rPr lang="en-US" dirty="0" err="1"/>
              <a:t>düşündirilýär</a:t>
            </a:r>
            <a:r>
              <a:rPr lang="en-US" dirty="0"/>
              <a:t>. </a:t>
            </a:r>
            <a:r>
              <a:rPr lang="en-US" dirty="0" err="1"/>
              <a:t>Onda</a:t>
            </a:r>
            <a:r>
              <a:rPr lang="en-US" dirty="0"/>
              <a:t>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zerurlygy</a:t>
            </a:r>
            <a:r>
              <a:rPr lang="en-US" dirty="0"/>
              <a:t> </a:t>
            </a:r>
            <a:r>
              <a:rPr lang="en-US" dirty="0" err="1"/>
              <a:t>göz</a:t>
            </a:r>
            <a:r>
              <a:rPr lang="en-US" dirty="0"/>
              <a:t> </a:t>
            </a:r>
            <a:r>
              <a:rPr lang="en-US" dirty="0" err="1"/>
              <a:t>öňünde</a:t>
            </a:r>
            <a:r>
              <a:rPr lang="en-US" dirty="0"/>
              <a:t> </a:t>
            </a:r>
            <a:r>
              <a:rPr lang="en-US" dirty="0" err="1"/>
              <a:t>tutulmaýar</a:t>
            </a:r>
            <a:r>
              <a:rPr lang="en-US" dirty="0"/>
              <a:t>.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pikirler</a:t>
            </a:r>
            <a:r>
              <a:rPr lang="ru-RU" dirty="0"/>
              <a:t> </a:t>
            </a:r>
            <a:r>
              <a:rPr lang="ru-RU" dirty="0" err="1"/>
              <a:t>boýunça</a:t>
            </a:r>
            <a:r>
              <a:rPr lang="ru-RU" dirty="0"/>
              <a:t> </a:t>
            </a:r>
            <a:r>
              <a:rPr lang="ru-RU" dirty="0" err="1"/>
              <a:t>jemgyýetde</a:t>
            </a:r>
            <a:r>
              <a:rPr lang="ru-RU" dirty="0"/>
              <a:t> </a:t>
            </a:r>
            <a:r>
              <a:rPr lang="ru-RU" dirty="0" err="1"/>
              <a:t>şahsyýetiň</a:t>
            </a:r>
            <a:r>
              <a:rPr lang="ru-RU" dirty="0"/>
              <a:t> </a:t>
            </a:r>
            <a:r>
              <a:rPr lang="ru-RU" dirty="0" err="1"/>
              <a:t>erkiniň</a:t>
            </a:r>
            <a:r>
              <a:rPr lang="ru-RU" dirty="0"/>
              <a:t> </a:t>
            </a:r>
            <a:r>
              <a:rPr lang="ru-RU" dirty="0" err="1"/>
              <a:t>erkanalygy</a:t>
            </a:r>
            <a:r>
              <a:rPr lang="ru-RU" dirty="0"/>
              <a:t> </a:t>
            </a:r>
            <a:r>
              <a:rPr lang="ru-RU" dirty="0" err="1"/>
              <a:t>hukuk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ahlak</a:t>
            </a:r>
            <a:r>
              <a:rPr lang="ru-RU" dirty="0"/>
              <a:t> </a:t>
            </a:r>
            <a:r>
              <a:rPr lang="ru-RU" dirty="0" err="1"/>
              <a:t>normalarynyň</a:t>
            </a:r>
            <a:r>
              <a:rPr lang="ru-RU" dirty="0"/>
              <a:t> </a:t>
            </a:r>
            <a:r>
              <a:rPr lang="ru-RU" dirty="0" err="1"/>
              <a:t>bozulmagyna</a:t>
            </a:r>
            <a:r>
              <a:rPr lang="ru-RU" dirty="0"/>
              <a:t> </a:t>
            </a:r>
            <a:r>
              <a:rPr lang="ru-RU" dirty="0" err="1"/>
              <a:t>getirýär</a:t>
            </a:r>
            <a:r>
              <a:rPr lang="ru-RU" dirty="0"/>
              <a:t>. </a:t>
            </a:r>
          </a:p>
          <a:p>
            <a:r>
              <a:rPr lang="en-US" dirty="0" err="1"/>
              <a:t>Materialistik</a:t>
            </a:r>
            <a:r>
              <a:rPr lang="en-US" dirty="0"/>
              <a:t> </a:t>
            </a:r>
            <a:r>
              <a:rPr lang="en-US" dirty="0" err="1"/>
              <a:t>pikirlere</a:t>
            </a:r>
            <a:r>
              <a:rPr lang="en-US" dirty="0"/>
              <a:t> </a:t>
            </a:r>
            <a:r>
              <a:rPr lang="en-US" dirty="0" err="1"/>
              <a:t>görä</a:t>
            </a:r>
            <a:r>
              <a:rPr lang="en-US" dirty="0"/>
              <a:t>,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erki</a:t>
            </a:r>
            <a:r>
              <a:rPr lang="en-US" dirty="0"/>
              <a:t> </a:t>
            </a:r>
            <a:r>
              <a:rPr lang="en-US" dirty="0" err="1"/>
              <a:t>daşky</a:t>
            </a:r>
            <a:r>
              <a:rPr lang="en-US" dirty="0"/>
              <a:t> material </a:t>
            </a:r>
            <a:r>
              <a:rPr lang="en-US" dirty="0" err="1"/>
              <a:t>zatlar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berk</a:t>
            </a:r>
            <a:r>
              <a:rPr lang="en-US" dirty="0"/>
              <a:t> </a:t>
            </a:r>
            <a:r>
              <a:rPr lang="en-US" dirty="0" err="1"/>
              <a:t>baglanyşykly</a:t>
            </a:r>
            <a:r>
              <a:rPr lang="en-US" dirty="0"/>
              <a:t> </a:t>
            </a:r>
            <a:r>
              <a:rPr lang="en-US" dirty="0" err="1"/>
              <a:t>döreýär</a:t>
            </a:r>
            <a:r>
              <a:rPr lang="en-US" dirty="0"/>
              <a:t> </a:t>
            </a:r>
            <a:r>
              <a:rPr lang="en-US" dirty="0" err="1"/>
              <a:t>diýlip</a:t>
            </a:r>
            <a:r>
              <a:rPr lang="en-US" dirty="0"/>
              <a:t> </a:t>
            </a:r>
            <a:r>
              <a:rPr lang="en-US" dirty="0" err="1"/>
              <a:t>tassyklanylýar</a:t>
            </a:r>
            <a:r>
              <a:rPr lang="en-US" dirty="0"/>
              <a:t>. Eger-de, </a:t>
            </a:r>
            <a:r>
              <a:rPr lang="en-US" dirty="0" err="1"/>
              <a:t>amatly</a:t>
            </a:r>
            <a:r>
              <a:rPr lang="en-US" dirty="0"/>
              <a:t> </a:t>
            </a:r>
            <a:r>
              <a:rPr lang="en-US" dirty="0" err="1"/>
              <a:t>daşky</a:t>
            </a:r>
            <a:r>
              <a:rPr lang="en-US" dirty="0"/>
              <a:t> </a:t>
            </a:r>
            <a:r>
              <a:rPr lang="en-US" dirty="0" err="1"/>
              <a:t>şertler</a:t>
            </a:r>
            <a:r>
              <a:rPr lang="en-US" dirty="0"/>
              <a:t> </a:t>
            </a:r>
            <a:r>
              <a:rPr lang="en-US" dirty="0" err="1"/>
              <a:t>bolmasa</a:t>
            </a:r>
            <a:r>
              <a:rPr lang="en-US" dirty="0"/>
              <a:t>, </a:t>
            </a:r>
            <a:r>
              <a:rPr lang="en-US" dirty="0" err="1"/>
              <a:t>adam</a:t>
            </a:r>
            <a:r>
              <a:rPr lang="en-US" dirty="0"/>
              <a:t> </a:t>
            </a:r>
            <a:r>
              <a:rPr lang="en-US" dirty="0" err="1"/>
              <a:t>erkli</a:t>
            </a:r>
            <a:r>
              <a:rPr lang="en-US" dirty="0"/>
              <a:t>, </a:t>
            </a:r>
            <a:r>
              <a:rPr lang="en-US" dirty="0" err="1"/>
              <a:t>aňly</a:t>
            </a:r>
            <a:r>
              <a:rPr lang="en-US" dirty="0"/>
              <a:t> </a:t>
            </a:r>
            <a:r>
              <a:rPr lang="en-US" dirty="0" err="1"/>
              <a:t>durmuşy</a:t>
            </a:r>
            <a:r>
              <a:rPr lang="en-US" dirty="0"/>
              <a:t>, </a:t>
            </a:r>
            <a:r>
              <a:rPr lang="en-US" dirty="0" err="1"/>
              <a:t>ýaşaýşy</a:t>
            </a:r>
            <a:r>
              <a:rPr lang="en-US" dirty="0"/>
              <a:t> </a:t>
            </a:r>
            <a:r>
              <a:rPr lang="en-US" dirty="0" err="1"/>
              <a:t>dolandyryp</a:t>
            </a:r>
            <a:r>
              <a:rPr lang="en-US" dirty="0"/>
              <a:t> </a:t>
            </a:r>
            <a:r>
              <a:rPr lang="en-US" dirty="0" err="1"/>
              <a:t>bilmez</a:t>
            </a:r>
            <a:r>
              <a:rPr lang="en-US" dirty="0" smtClean="0"/>
              <a:t>.</a:t>
            </a:r>
            <a:endParaRPr lang="tk-TM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/>
              <a:t>Erk</a:t>
            </a:r>
            <a:r>
              <a:rPr lang="en-US" dirty="0"/>
              <a:t>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öz</a:t>
            </a:r>
            <a:r>
              <a:rPr lang="en-US" dirty="0"/>
              <a:t> </a:t>
            </a:r>
            <a:r>
              <a:rPr lang="en-US" dirty="0" err="1"/>
              <a:t>öňünde</a:t>
            </a:r>
            <a:r>
              <a:rPr lang="en-US" dirty="0"/>
              <a:t> </a:t>
            </a:r>
            <a:r>
              <a:rPr lang="en-US" dirty="0" err="1"/>
              <a:t>goýan</a:t>
            </a:r>
            <a:r>
              <a:rPr lang="en-US" dirty="0"/>
              <a:t> </a:t>
            </a:r>
            <a:r>
              <a:rPr lang="en-US" dirty="0" err="1"/>
              <a:t>maksadyna</a:t>
            </a:r>
            <a:r>
              <a:rPr lang="en-US" dirty="0"/>
              <a:t> </a:t>
            </a:r>
            <a:r>
              <a:rPr lang="en-US" dirty="0" err="1"/>
              <a:t>ýetmeginde</a:t>
            </a:r>
            <a:r>
              <a:rPr lang="en-US" dirty="0"/>
              <a:t> </a:t>
            </a:r>
            <a:r>
              <a:rPr lang="en-US" dirty="0" err="1"/>
              <a:t>ýüze</a:t>
            </a:r>
            <a:r>
              <a:rPr lang="en-US" dirty="0"/>
              <a:t> </a:t>
            </a:r>
            <a:r>
              <a:rPr lang="en-US" dirty="0" err="1"/>
              <a:t>çykýar</a:t>
            </a:r>
            <a:r>
              <a:rPr lang="en-US" dirty="0"/>
              <a:t>.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hakyky</a:t>
            </a:r>
            <a:r>
              <a:rPr lang="en-US" dirty="0"/>
              <a:t> </a:t>
            </a:r>
            <a:r>
              <a:rPr lang="en-US" dirty="0" err="1"/>
              <a:t>erkli</a:t>
            </a:r>
            <a:r>
              <a:rPr lang="en-US" dirty="0"/>
              <a:t> </a:t>
            </a:r>
            <a:r>
              <a:rPr lang="en-US" dirty="0" err="1"/>
              <a:t>hereketleri</a:t>
            </a:r>
            <a:r>
              <a:rPr lang="en-US" dirty="0"/>
              <a:t> </a:t>
            </a:r>
            <a:r>
              <a:rPr lang="en-US" dirty="0" err="1"/>
              <a:t>maksada</a:t>
            </a:r>
            <a:r>
              <a:rPr lang="en-US" dirty="0"/>
              <a:t> </a:t>
            </a:r>
            <a:r>
              <a:rPr lang="en-US" dirty="0" err="1"/>
              <a:t>gönükdirilen</a:t>
            </a:r>
            <a:r>
              <a:rPr lang="en-US" dirty="0"/>
              <a:t> </a:t>
            </a:r>
            <a:r>
              <a:rPr lang="en-US" dirty="0" err="1"/>
              <a:t>işlerde</a:t>
            </a:r>
            <a:r>
              <a:rPr lang="en-US" dirty="0"/>
              <a:t> </a:t>
            </a:r>
            <a:r>
              <a:rPr lang="en-US" dirty="0" err="1"/>
              <a:t>içki</a:t>
            </a:r>
            <a:r>
              <a:rPr lang="en-US" dirty="0"/>
              <a:t> we </a:t>
            </a:r>
            <a:r>
              <a:rPr lang="en-US" dirty="0" err="1"/>
              <a:t>daşky</a:t>
            </a:r>
            <a:r>
              <a:rPr lang="en-US" dirty="0"/>
              <a:t> </a:t>
            </a:r>
            <a:r>
              <a:rPr lang="en-US" dirty="0" err="1"/>
              <a:t>päsgelçilikleri</a:t>
            </a:r>
            <a:r>
              <a:rPr lang="en-US" dirty="0"/>
              <a:t> </a:t>
            </a:r>
            <a:r>
              <a:rPr lang="en-US" dirty="0" err="1"/>
              <a:t>ýeňip</a:t>
            </a:r>
            <a:r>
              <a:rPr lang="en-US" dirty="0"/>
              <a:t> </a:t>
            </a:r>
            <a:r>
              <a:rPr lang="en-US" dirty="0" err="1"/>
              <a:t>geçmeklikde</a:t>
            </a:r>
            <a:r>
              <a:rPr lang="en-US" dirty="0"/>
              <a:t> </a:t>
            </a:r>
            <a:r>
              <a:rPr lang="en-US" dirty="0" err="1"/>
              <a:t>ýüze</a:t>
            </a:r>
            <a:r>
              <a:rPr lang="en-US" dirty="0"/>
              <a:t> </a:t>
            </a:r>
            <a:r>
              <a:rPr lang="en-US" dirty="0" err="1"/>
              <a:t>çykýar</a:t>
            </a:r>
            <a:r>
              <a:rPr lang="en-US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1678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8497" y="205273"/>
            <a:ext cx="11159413" cy="6326156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dirty="0" err="1"/>
              <a:t>Adamyň</a:t>
            </a:r>
            <a:r>
              <a:rPr lang="en-US" dirty="0"/>
              <a:t> her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erkli</a:t>
            </a:r>
            <a:r>
              <a:rPr lang="en-US" dirty="0"/>
              <a:t> </a:t>
            </a:r>
            <a:r>
              <a:rPr lang="en-US" dirty="0" err="1"/>
              <a:t>hereketini</a:t>
            </a:r>
            <a:r>
              <a:rPr lang="en-US" dirty="0"/>
              <a:t>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sany</a:t>
            </a:r>
            <a:r>
              <a:rPr lang="en-US" dirty="0"/>
              <a:t> </a:t>
            </a:r>
            <a:r>
              <a:rPr lang="en-US" dirty="0" err="1"/>
              <a:t>döwre</a:t>
            </a:r>
            <a:r>
              <a:rPr lang="en-US" dirty="0"/>
              <a:t> </a:t>
            </a:r>
            <a:r>
              <a:rPr lang="en-US" dirty="0" err="1"/>
              <a:t>bölmek</a:t>
            </a:r>
            <a:r>
              <a:rPr lang="en-US" dirty="0"/>
              <a:t> </a:t>
            </a:r>
            <a:r>
              <a:rPr lang="en-US" dirty="0" err="1"/>
              <a:t>zerurdyr</a:t>
            </a:r>
            <a:r>
              <a:rPr lang="en-US" dirty="0"/>
              <a:t>. </a:t>
            </a:r>
            <a:r>
              <a:rPr lang="en-US" dirty="0" err="1"/>
              <a:t>Olar</a:t>
            </a:r>
            <a:r>
              <a:rPr lang="en-US" dirty="0"/>
              <a:t> </a:t>
            </a:r>
            <a:r>
              <a:rPr lang="en-US" b="1" dirty="0" err="1" smtClean="0"/>
              <a:t>taýýarlyk</a:t>
            </a:r>
            <a:r>
              <a:rPr lang="en-US" b="1" dirty="0" smtClean="0"/>
              <a:t> </a:t>
            </a:r>
            <a:r>
              <a:rPr lang="en-US" dirty="0"/>
              <a:t>hem-de </a:t>
            </a:r>
            <a:r>
              <a:rPr lang="en-US" b="1" dirty="0" err="1"/>
              <a:t>ýerine</a:t>
            </a:r>
            <a:r>
              <a:rPr lang="en-US" b="1" dirty="0"/>
              <a:t> </a:t>
            </a:r>
            <a:r>
              <a:rPr lang="en-US" b="1" dirty="0" err="1"/>
              <a:t>ýetirilýän</a:t>
            </a:r>
            <a:r>
              <a:rPr lang="en-US" b="1" dirty="0"/>
              <a:t> </a:t>
            </a:r>
            <a:r>
              <a:rPr lang="en-US" dirty="0" err="1"/>
              <a:t>döwür</a:t>
            </a:r>
            <a:r>
              <a:rPr lang="en-US" dirty="0" smtClean="0"/>
              <a:t>.</a:t>
            </a:r>
            <a:endParaRPr lang="tk-TM" dirty="0" smtClean="0"/>
          </a:p>
          <a:p>
            <a:r>
              <a:rPr lang="en-US" dirty="0" smtClean="0"/>
              <a:t> </a:t>
            </a:r>
            <a:r>
              <a:rPr lang="en-US" b="1" dirty="0" err="1">
                <a:solidFill>
                  <a:srgbClr val="C00000"/>
                </a:solidFill>
              </a:rPr>
              <a:t>Taýýarlyk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döwri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maksada</a:t>
            </a:r>
            <a:r>
              <a:rPr lang="en-US" dirty="0"/>
              <a:t> </a:t>
            </a:r>
            <a:r>
              <a:rPr lang="en-US" dirty="0" err="1"/>
              <a:t>gönükdirilen</a:t>
            </a:r>
            <a:r>
              <a:rPr lang="en-US" b="1" dirty="0"/>
              <a:t> </a:t>
            </a:r>
            <a:r>
              <a:rPr lang="en-US" dirty="0"/>
              <a:t>her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erkli</a:t>
            </a:r>
            <a:r>
              <a:rPr lang="en-US" dirty="0"/>
              <a:t> </a:t>
            </a:r>
            <a:r>
              <a:rPr lang="en-US" dirty="0" err="1"/>
              <a:t>hereketini</a:t>
            </a:r>
            <a:r>
              <a:rPr lang="en-US" dirty="0"/>
              <a:t>, </a:t>
            </a:r>
            <a:r>
              <a:rPr lang="en-US" dirty="0" err="1"/>
              <a:t>ilki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, </a:t>
            </a:r>
            <a:r>
              <a:rPr lang="en-US" dirty="0" err="1"/>
              <a:t>anyk</a:t>
            </a:r>
            <a:r>
              <a:rPr lang="en-US" dirty="0"/>
              <a:t> </a:t>
            </a:r>
            <a:r>
              <a:rPr lang="en-US" dirty="0" err="1"/>
              <a:t>maksat</a:t>
            </a:r>
            <a:r>
              <a:rPr lang="en-US" dirty="0"/>
              <a:t> </a:t>
            </a:r>
            <a:r>
              <a:rPr lang="en-US" dirty="0" err="1"/>
              <a:t>goýmakdan</a:t>
            </a:r>
            <a:r>
              <a:rPr lang="en-US" dirty="0"/>
              <a:t> </a:t>
            </a:r>
            <a:r>
              <a:rPr lang="en-US" dirty="0" err="1"/>
              <a:t>başlanýar</a:t>
            </a:r>
            <a:r>
              <a:rPr lang="en-US" dirty="0"/>
              <a:t>.</a:t>
            </a:r>
            <a:r>
              <a:rPr lang="en-US" b="1" dirty="0"/>
              <a:t> </a:t>
            </a:r>
            <a:r>
              <a:rPr lang="ru-RU" dirty="0" err="1"/>
              <a:t>Adam</a:t>
            </a:r>
            <a:r>
              <a:rPr lang="ru-RU" dirty="0"/>
              <a:t> </a:t>
            </a:r>
            <a:r>
              <a:rPr lang="ru-RU" dirty="0" err="1"/>
              <a:t>herekete</a:t>
            </a:r>
            <a:r>
              <a:rPr lang="ru-RU" dirty="0"/>
              <a:t>, </a:t>
            </a:r>
            <a:r>
              <a:rPr lang="ru-RU" dirty="0" err="1"/>
              <a:t>işe</a:t>
            </a:r>
            <a:r>
              <a:rPr lang="ru-RU" dirty="0"/>
              <a:t> </a:t>
            </a:r>
            <a:r>
              <a:rPr lang="ru-RU" dirty="0" err="1"/>
              <a:t>başlamazyndan</a:t>
            </a:r>
            <a:r>
              <a:rPr lang="ru-RU" dirty="0"/>
              <a:t> </a:t>
            </a:r>
            <a:r>
              <a:rPr lang="ru-RU" dirty="0" err="1"/>
              <a:t>öňürti</a:t>
            </a:r>
            <a:r>
              <a:rPr lang="ru-RU" dirty="0"/>
              <a:t> </a:t>
            </a:r>
            <a:r>
              <a:rPr lang="ru-RU" dirty="0" err="1"/>
              <a:t>degişli</a:t>
            </a:r>
            <a:r>
              <a:rPr lang="ru-RU" dirty="0"/>
              <a:t> </a:t>
            </a:r>
            <a:r>
              <a:rPr lang="ru-RU" dirty="0" err="1"/>
              <a:t>işiniň</a:t>
            </a:r>
            <a:r>
              <a:rPr lang="ru-RU" dirty="0"/>
              <a:t> </a:t>
            </a:r>
            <a:r>
              <a:rPr lang="ru-RU" dirty="0" err="1"/>
              <a:t>näme</a:t>
            </a:r>
            <a:r>
              <a:rPr lang="ru-RU" dirty="0"/>
              <a:t> </a:t>
            </a:r>
            <a:r>
              <a:rPr lang="ru-RU" dirty="0" err="1"/>
              <a:t>üçin</a:t>
            </a:r>
            <a:r>
              <a:rPr lang="ru-RU" dirty="0"/>
              <a:t>, </a:t>
            </a:r>
            <a:r>
              <a:rPr lang="ru-RU" dirty="0" err="1"/>
              <a:t>nähili</a:t>
            </a:r>
            <a:r>
              <a:rPr lang="ru-RU" dirty="0"/>
              <a:t> </a:t>
            </a:r>
            <a:r>
              <a:rPr lang="ru-RU" dirty="0" err="1"/>
              <a:t>zerurlyk</a:t>
            </a:r>
            <a:r>
              <a:rPr lang="ru-RU" dirty="0"/>
              <a:t> </a:t>
            </a:r>
            <a:r>
              <a:rPr lang="ru-RU" dirty="0" err="1"/>
              <a:t>esasynda</a:t>
            </a:r>
            <a:r>
              <a:rPr lang="ru-RU" dirty="0"/>
              <a:t> </a:t>
            </a:r>
            <a:r>
              <a:rPr lang="ru-RU" dirty="0" err="1"/>
              <a:t>ýerine</a:t>
            </a:r>
            <a:r>
              <a:rPr lang="ru-RU" dirty="0"/>
              <a:t> </a:t>
            </a:r>
            <a:r>
              <a:rPr lang="ru-RU" dirty="0" err="1"/>
              <a:t>ýetirmelidigine</a:t>
            </a:r>
            <a:r>
              <a:rPr lang="ru-RU" dirty="0"/>
              <a:t> </a:t>
            </a:r>
            <a:r>
              <a:rPr lang="ru-RU" dirty="0" err="1"/>
              <a:t>göz</a:t>
            </a:r>
            <a:r>
              <a:rPr lang="ru-RU" dirty="0"/>
              <a:t> </a:t>
            </a:r>
            <a:r>
              <a:rPr lang="ru-RU" dirty="0" err="1"/>
              <a:t>ýetirmelidir</a:t>
            </a:r>
            <a:r>
              <a:rPr lang="ru-RU" dirty="0"/>
              <a:t>. </a:t>
            </a:r>
            <a:r>
              <a:rPr lang="ru-RU" dirty="0" err="1"/>
              <a:t>Esasy</a:t>
            </a:r>
            <a:r>
              <a:rPr lang="ru-RU" dirty="0"/>
              <a:t> </a:t>
            </a:r>
            <a:r>
              <a:rPr lang="ru-RU" dirty="0" err="1"/>
              <a:t>zat</a:t>
            </a:r>
            <a:r>
              <a:rPr lang="ru-RU" dirty="0"/>
              <a:t> </a:t>
            </a:r>
            <a:r>
              <a:rPr lang="ru-RU" dirty="0" err="1"/>
              <a:t>hem</a:t>
            </a:r>
            <a:r>
              <a:rPr lang="ru-RU" dirty="0"/>
              <a:t> </a:t>
            </a:r>
            <a:r>
              <a:rPr lang="ru-RU" dirty="0" err="1"/>
              <a:t>adam</a:t>
            </a:r>
            <a:r>
              <a:rPr lang="ru-RU" dirty="0"/>
              <a:t> </a:t>
            </a:r>
            <a:r>
              <a:rPr lang="ru-RU" dirty="0" err="1"/>
              <a:t>maksat</a:t>
            </a:r>
            <a:r>
              <a:rPr lang="ru-RU" dirty="0"/>
              <a:t> </a:t>
            </a:r>
            <a:r>
              <a:rPr lang="ru-RU" dirty="0" err="1"/>
              <a:t>eden</a:t>
            </a:r>
            <a:r>
              <a:rPr lang="ru-RU" dirty="0"/>
              <a:t> </a:t>
            </a:r>
            <a:r>
              <a:rPr lang="ru-RU" dirty="0" err="1"/>
              <a:t>işiniň</a:t>
            </a:r>
            <a:r>
              <a:rPr lang="ru-RU" dirty="0"/>
              <a:t> </a:t>
            </a:r>
            <a:r>
              <a:rPr lang="ru-RU" dirty="0" err="1"/>
              <a:t>ähmiýetine</a:t>
            </a:r>
            <a:r>
              <a:rPr lang="ru-RU" dirty="0"/>
              <a:t> </a:t>
            </a:r>
            <a:r>
              <a:rPr lang="ru-RU" dirty="0" err="1"/>
              <a:t>düşünmelidir</a:t>
            </a:r>
            <a:r>
              <a:rPr lang="ru-RU" dirty="0"/>
              <a:t>. </a:t>
            </a:r>
            <a:r>
              <a:rPr lang="ru-RU" dirty="0" err="1"/>
              <a:t>Maksat</a:t>
            </a:r>
            <a:r>
              <a:rPr lang="ru-RU" dirty="0"/>
              <a:t> </a:t>
            </a:r>
            <a:r>
              <a:rPr lang="ru-RU" dirty="0" err="1"/>
              <a:t>edilen</a:t>
            </a:r>
            <a:r>
              <a:rPr lang="ru-RU" dirty="0"/>
              <a:t> </a:t>
            </a:r>
            <a:r>
              <a:rPr lang="ru-RU" dirty="0" err="1"/>
              <a:t>işiň</a:t>
            </a:r>
            <a:r>
              <a:rPr lang="ru-RU" dirty="0"/>
              <a:t> </a:t>
            </a:r>
            <a:r>
              <a:rPr lang="ru-RU" dirty="0" err="1"/>
              <a:t>güýçýeterligini</a:t>
            </a:r>
            <a:r>
              <a:rPr lang="ru-RU" dirty="0"/>
              <a:t> </a:t>
            </a:r>
            <a:r>
              <a:rPr lang="ru-RU" dirty="0" err="1"/>
              <a:t>hasaba</a:t>
            </a:r>
            <a:r>
              <a:rPr lang="ru-RU" dirty="0"/>
              <a:t> </a:t>
            </a:r>
            <a:r>
              <a:rPr lang="ru-RU" dirty="0" err="1"/>
              <a:t>almak</a:t>
            </a:r>
            <a:r>
              <a:rPr lang="ru-RU" dirty="0"/>
              <a:t> </a:t>
            </a:r>
            <a:r>
              <a:rPr lang="ru-RU" dirty="0" err="1"/>
              <a:t>hem</a:t>
            </a:r>
            <a:r>
              <a:rPr lang="ru-RU" dirty="0"/>
              <a:t> </a:t>
            </a:r>
            <a:r>
              <a:rPr lang="ru-RU" dirty="0" err="1"/>
              <a:t>zerurdyr</a:t>
            </a:r>
            <a:r>
              <a:rPr lang="ru-RU" dirty="0" smtClean="0"/>
              <a:t>.</a:t>
            </a:r>
            <a:endParaRPr lang="tk-TM" dirty="0" smtClean="0"/>
          </a:p>
          <a:p>
            <a:r>
              <a:rPr lang="ru-RU" b="1" dirty="0" err="1">
                <a:solidFill>
                  <a:srgbClr val="002060"/>
                </a:solidFill>
              </a:rPr>
              <a:t>Ýerine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ýetirilýän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dirty="0" err="1"/>
              <a:t>döwür</a:t>
            </a:r>
            <a:r>
              <a:rPr lang="ru-RU" dirty="0"/>
              <a:t> </a:t>
            </a:r>
            <a:r>
              <a:rPr lang="ru-RU" dirty="0" err="1"/>
              <a:t>erkli</a:t>
            </a:r>
            <a:r>
              <a:rPr lang="ru-RU" dirty="0"/>
              <a:t> </a:t>
            </a:r>
            <a:r>
              <a:rPr lang="ru-RU" dirty="0" err="1"/>
              <a:t>hereket</a:t>
            </a:r>
            <a:r>
              <a:rPr lang="ru-RU" dirty="0"/>
              <a:t> </a:t>
            </a:r>
            <a:r>
              <a:rPr lang="ru-RU" dirty="0" err="1"/>
              <a:t>etmekligiň</a:t>
            </a:r>
            <a:r>
              <a:rPr lang="ru-RU" dirty="0"/>
              <a:t> </a:t>
            </a:r>
            <a:r>
              <a:rPr lang="ru-RU" dirty="0" err="1"/>
              <a:t>zerur</a:t>
            </a:r>
            <a:r>
              <a:rPr lang="ru-RU" dirty="0"/>
              <a:t> </a:t>
            </a:r>
            <a:r>
              <a:rPr lang="ru-RU" dirty="0" err="1"/>
              <a:t>döwri</a:t>
            </a:r>
            <a:r>
              <a:rPr lang="ru-RU" dirty="0"/>
              <a:t>, </a:t>
            </a:r>
            <a:r>
              <a:rPr lang="ru-RU" dirty="0" err="1"/>
              <a:t>karar</a:t>
            </a:r>
            <a:r>
              <a:rPr lang="ru-RU" dirty="0"/>
              <a:t> </a:t>
            </a:r>
            <a:r>
              <a:rPr lang="ru-RU" dirty="0" err="1"/>
              <a:t>edilen</a:t>
            </a:r>
            <a:r>
              <a:rPr lang="ru-RU" dirty="0"/>
              <a:t> </a:t>
            </a:r>
            <a:r>
              <a:rPr lang="ru-RU" dirty="0" err="1"/>
              <a:t>işi</a:t>
            </a:r>
            <a:r>
              <a:rPr lang="ru-RU" dirty="0"/>
              <a:t> </a:t>
            </a:r>
            <a:r>
              <a:rPr lang="ru-RU" dirty="0" err="1"/>
              <a:t>ýerine</a:t>
            </a:r>
            <a:r>
              <a:rPr lang="ru-RU" dirty="0"/>
              <a:t> </a:t>
            </a:r>
            <a:r>
              <a:rPr lang="ru-RU" dirty="0" err="1"/>
              <a:t>ýetirmekdir</a:t>
            </a:r>
            <a:r>
              <a:rPr lang="ru-RU" dirty="0"/>
              <a:t>. </a:t>
            </a:r>
            <a:r>
              <a:rPr lang="ru-RU" dirty="0" err="1"/>
              <a:t>Emma</a:t>
            </a:r>
            <a:r>
              <a:rPr lang="ru-RU" dirty="0"/>
              <a:t> </a:t>
            </a:r>
            <a:r>
              <a:rPr lang="ru-RU" dirty="0" err="1"/>
              <a:t>ýerine</a:t>
            </a:r>
            <a:r>
              <a:rPr lang="ru-RU" dirty="0"/>
              <a:t> </a:t>
            </a:r>
            <a:r>
              <a:rPr lang="ru-RU" dirty="0" err="1"/>
              <a:t>ýetirmeli</a:t>
            </a:r>
            <a:r>
              <a:rPr lang="ru-RU" dirty="0"/>
              <a:t> </a:t>
            </a:r>
            <a:r>
              <a:rPr lang="ru-RU" dirty="0" err="1"/>
              <a:t>iş</a:t>
            </a:r>
            <a:r>
              <a:rPr lang="ru-RU" dirty="0"/>
              <a:t> </a:t>
            </a:r>
            <a:r>
              <a:rPr lang="ru-RU" dirty="0" err="1"/>
              <a:t>karar</a:t>
            </a:r>
            <a:r>
              <a:rPr lang="ru-RU" dirty="0"/>
              <a:t> </a:t>
            </a:r>
            <a:r>
              <a:rPr lang="ru-RU" dirty="0" err="1"/>
              <a:t>edileni</a:t>
            </a:r>
            <a:r>
              <a:rPr lang="ru-RU" dirty="0"/>
              <a:t> </a:t>
            </a:r>
            <a:r>
              <a:rPr lang="ru-RU" dirty="0" err="1"/>
              <a:t>bilen</a:t>
            </a:r>
            <a:r>
              <a:rPr lang="ru-RU" dirty="0"/>
              <a:t> </a:t>
            </a:r>
            <a:r>
              <a:rPr lang="ru-RU" dirty="0" err="1"/>
              <a:t>hem</a:t>
            </a:r>
            <a:r>
              <a:rPr lang="ru-RU" dirty="0"/>
              <a:t> </a:t>
            </a:r>
            <a:r>
              <a:rPr lang="ru-RU" dirty="0" err="1"/>
              <a:t>entek</a:t>
            </a:r>
            <a:r>
              <a:rPr lang="ru-RU" dirty="0"/>
              <a:t> </a:t>
            </a:r>
            <a:r>
              <a:rPr lang="ru-RU" dirty="0" err="1"/>
              <a:t>adama</a:t>
            </a:r>
            <a:r>
              <a:rPr lang="ru-RU" dirty="0"/>
              <a:t> </a:t>
            </a:r>
            <a:r>
              <a:rPr lang="ru-RU" dirty="0" err="1"/>
              <a:t>erkli</a:t>
            </a:r>
            <a:r>
              <a:rPr lang="ru-RU" dirty="0"/>
              <a:t> </a:t>
            </a:r>
            <a:r>
              <a:rPr lang="ru-RU" dirty="0" err="1"/>
              <a:t>diýip</a:t>
            </a:r>
            <a:r>
              <a:rPr lang="ru-RU" dirty="0"/>
              <a:t> </a:t>
            </a:r>
            <a:r>
              <a:rPr lang="ru-RU" dirty="0" err="1"/>
              <a:t>bolmaýar</a:t>
            </a:r>
            <a:r>
              <a:rPr lang="ru-RU" dirty="0"/>
              <a:t> </a:t>
            </a:r>
            <a:r>
              <a:rPr lang="ru-RU" dirty="0" err="1"/>
              <a:t>ýa-da</a:t>
            </a:r>
            <a:r>
              <a:rPr lang="ru-RU" dirty="0"/>
              <a:t> </a:t>
            </a:r>
            <a:r>
              <a:rPr lang="ru-RU" dirty="0" err="1"/>
              <a:t>erkli</a:t>
            </a:r>
            <a:r>
              <a:rPr lang="ru-RU" dirty="0"/>
              <a:t> </a:t>
            </a:r>
            <a:r>
              <a:rPr lang="ru-RU" dirty="0" err="1"/>
              <a:t>hereket</a:t>
            </a:r>
            <a:r>
              <a:rPr lang="ru-RU" dirty="0"/>
              <a:t> </a:t>
            </a:r>
            <a:r>
              <a:rPr lang="ru-RU" dirty="0" err="1"/>
              <a:t>bolup</a:t>
            </a:r>
            <a:r>
              <a:rPr lang="ru-RU" dirty="0"/>
              <a:t> </a:t>
            </a:r>
            <a:r>
              <a:rPr lang="ru-RU" dirty="0" err="1"/>
              <a:t>geçýär</a:t>
            </a:r>
            <a:r>
              <a:rPr lang="ru-RU" dirty="0"/>
              <a:t> </a:t>
            </a:r>
            <a:r>
              <a:rPr lang="ru-RU" dirty="0" err="1"/>
              <a:t>diýip</a:t>
            </a:r>
            <a:r>
              <a:rPr lang="ru-RU" dirty="0"/>
              <a:t> </a:t>
            </a:r>
            <a:r>
              <a:rPr lang="ru-RU" dirty="0" err="1"/>
              <a:t>bolmaýar</a:t>
            </a:r>
            <a:r>
              <a:rPr lang="ru-RU" dirty="0"/>
              <a:t>. </a:t>
            </a:r>
            <a:r>
              <a:rPr lang="ru-RU" dirty="0" err="1"/>
              <a:t>Haçan-da</a:t>
            </a:r>
            <a:r>
              <a:rPr lang="ru-RU" dirty="0"/>
              <a:t> </a:t>
            </a:r>
            <a:r>
              <a:rPr lang="ru-RU" dirty="0" err="1"/>
              <a:t>adamyň</a:t>
            </a:r>
            <a:r>
              <a:rPr lang="ru-RU" dirty="0"/>
              <a:t> </a:t>
            </a:r>
            <a:r>
              <a:rPr lang="ru-RU" dirty="0" err="1"/>
              <a:t>degişli</a:t>
            </a:r>
            <a:r>
              <a:rPr lang="ru-RU" dirty="0"/>
              <a:t> </a:t>
            </a:r>
            <a:r>
              <a:rPr lang="ru-RU" dirty="0" err="1"/>
              <a:t>işi</a:t>
            </a:r>
            <a:r>
              <a:rPr lang="ru-RU" dirty="0"/>
              <a:t> </a:t>
            </a:r>
            <a:r>
              <a:rPr lang="ru-RU" dirty="0" err="1"/>
              <a:t>ýerine</a:t>
            </a:r>
            <a:r>
              <a:rPr lang="ru-RU" dirty="0"/>
              <a:t> </a:t>
            </a:r>
            <a:r>
              <a:rPr lang="ru-RU" dirty="0" err="1"/>
              <a:t>ýetirmäge</a:t>
            </a:r>
            <a:r>
              <a:rPr lang="ru-RU" dirty="0"/>
              <a:t> </a:t>
            </a:r>
            <a:r>
              <a:rPr lang="ru-RU" dirty="0" err="1"/>
              <a:t>girişmegi</a:t>
            </a:r>
            <a:r>
              <a:rPr lang="ru-RU" dirty="0"/>
              <a:t>, </a:t>
            </a:r>
            <a:r>
              <a:rPr lang="ru-RU" dirty="0" err="1"/>
              <a:t>işiň</a:t>
            </a:r>
            <a:r>
              <a:rPr lang="ru-RU" dirty="0"/>
              <a:t> </a:t>
            </a:r>
            <a:r>
              <a:rPr lang="ru-RU" dirty="0" err="1"/>
              <a:t>dowamynda</a:t>
            </a:r>
            <a:r>
              <a:rPr lang="ru-RU" dirty="0"/>
              <a:t> </a:t>
            </a:r>
            <a:r>
              <a:rPr lang="ru-RU" dirty="0" err="1"/>
              <a:t>döreýän</a:t>
            </a:r>
            <a:r>
              <a:rPr lang="ru-RU" dirty="0"/>
              <a:t> </a:t>
            </a:r>
            <a:r>
              <a:rPr lang="ru-RU" dirty="0" err="1"/>
              <a:t>päsgelçilikleri</a:t>
            </a:r>
            <a:r>
              <a:rPr lang="ru-RU" dirty="0"/>
              <a:t> </a:t>
            </a:r>
            <a:r>
              <a:rPr lang="ru-RU" dirty="0" err="1"/>
              <a:t>aňly-düşünjeli</a:t>
            </a:r>
            <a:r>
              <a:rPr lang="ru-RU" dirty="0"/>
              <a:t> </a:t>
            </a:r>
            <a:r>
              <a:rPr lang="ru-RU" dirty="0" err="1"/>
              <a:t>ýeňip</a:t>
            </a:r>
            <a:r>
              <a:rPr lang="ru-RU" dirty="0"/>
              <a:t> </a:t>
            </a:r>
            <a:r>
              <a:rPr lang="ru-RU" dirty="0" err="1"/>
              <a:t>geçmegi</a:t>
            </a:r>
            <a:r>
              <a:rPr lang="ru-RU" dirty="0"/>
              <a:t> </a:t>
            </a:r>
            <a:r>
              <a:rPr lang="ru-RU" dirty="0" err="1"/>
              <a:t>onuň</a:t>
            </a:r>
            <a:r>
              <a:rPr lang="ru-RU" dirty="0"/>
              <a:t> </a:t>
            </a:r>
            <a:r>
              <a:rPr lang="ru-RU" dirty="0" err="1"/>
              <a:t>erkliligini</a:t>
            </a:r>
            <a:r>
              <a:rPr lang="ru-RU" dirty="0"/>
              <a:t> </a:t>
            </a:r>
            <a:r>
              <a:rPr lang="ru-RU" dirty="0" err="1"/>
              <a:t>kesgitleýär</a:t>
            </a:r>
            <a:r>
              <a:rPr lang="ru-RU" dirty="0"/>
              <a:t>. </a:t>
            </a:r>
            <a:r>
              <a:rPr lang="ru-RU" dirty="0" err="1"/>
              <a:t>Kähalatlarda</a:t>
            </a:r>
            <a:r>
              <a:rPr lang="ru-RU" dirty="0"/>
              <a:t> </a:t>
            </a:r>
            <a:r>
              <a:rPr lang="ru-RU" dirty="0" err="1"/>
              <a:t>adam</a:t>
            </a:r>
            <a:r>
              <a:rPr lang="ru-RU" dirty="0"/>
              <a:t> </a:t>
            </a:r>
            <a:r>
              <a:rPr lang="ru-RU" dirty="0" err="1"/>
              <a:t>ýagdaýynyň</a:t>
            </a:r>
            <a:r>
              <a:rPr lang="ru-RU" dirty="0"/>
              <a:t>, </a:t>
            </a:r>
            <a:r>
              <a:rPr lang="ru-RU" dirty="0" err="1"/>
              <a:t>şertiň</a:t>
            </a:r>
            <a:r>
              <a:rPr lang="ru-RU" dirty="0"/>
              <a:t> </a:t>
            </a:r>
            <a:r>
              <a:rPr lang="ru-RU" dirty="0" err="1"/>
              <a:t>üýtgemegi</a:t>
            </a:r>
            <a:r>
              <a:rPr lang="ru-RU" dirty="0"/>
              <a:t> </a:t>
            </a:r>
            <a:r>
              <a:rPr lang="ru-RU" dirty="0" err="1"/>
              <a:t>bilen</a:t>
            </a:r>
            <a:r>
              <a:rPr lang="ru-RU" dirty="0"/>
              <a:t> </a:t>
            </a:r>
            <a:r>
              <a:rPr lang="ru-RU" dirty="0" err="1"/>
              <a:t>maksat</a:t>
            </a:r>
            <a:r>
              <a:rPr lang="ru-RU" dirty="0"/>
              <a:t> </a:t>
            </a:r>
            <a:r>
              <a:rPr lang="ru-RU" dirty="0" err="1"/>
              <a:t>edilen</a:t>
            </a:r>
            <a:r>
              <a:rPr lang="ru-RU" dirty="0"/>
              <a:t> </a:t>
            </a:r>
            <a:r>
              <a:rPr lang="ru-RU" dirty="0" err="1"/>
              <a:t>işi</a:t>
            </a:r>
            <a:r>
              <a:rPr lang="ru-RU" dirty="0"/>
              <a:t> </a:t>
            </a:r>
            <a:r>
              <a:rPr lang="ru-RU" dirty="0" err="1"/>
              <a:t>ýerine</a:t>
            </a:r>
            <a:r>
              <a:rPr lang="ru-RU" dirty="0"/>
              <a:t> </a:t>
            </a:r>
            <a:r>
              <a:rPr lang="ru-RU" dirty="0" err="1"/>
              <a:t>ýetirmän</a:t>
            </a:r>
            <a:r>
              <a:rPr lang="ru-RU" dirty="0"/>
              <a:t>, </a:t>
            </a:r>
            <a:r>
              <a:rPr lang="ru-RU" dirty="0" err="1"/>
              <a:t>goýbolsun</a:t>
            </a:r>
            <a:r>
              <a:rPr lang="ru-RU" dirty="0"/>
              <a:t> </a:t>
            </a:r>
            <a:r>
              <a:rPr lang="ru-RU" dirty="0" err="1"/>
              <a:t>etmeli</a:t>
            </a:r>
            <a:r>
              <a:rPr lang="ru-RU" dirty="0"/>
              <a:t> </a:t>
            </a:r>
            <a:r>
              <a:rPr lang="ru-RU" dirty="0" err="1"/>
              <a:t>bolar</a:t>
            </a:r>
            <a:r>
              <a:rPr lang="ru-RU" dirty="0"/>
              <a:t>. </a:t>
            </a:r>
            <a:r>
              <a:rPr lang="ru-RU" dirty="0" err="1"/>
              <a:t>Şeýle</a:t>
            </a:r>
            <a:r>
              <a:rPr lang="ru-RU" dirty="0"/>
              <a:t> </a:t>
            </a:r>
            <a:r>
              <a:rPr lang="ru-RU" dirty="0" err="1"/>
              <a:t>ýagdaýda</a:t>
            </a:r>
            <a:r>
              <a:rPr lang="ru-RU" dirty="0"/>
              <a:t> </a:t>
            </a:r>
            <a:r>
              <a:rPr lang="ru-RU" dirty="0" err="1"/>
              <a:t>adam</a:t>
            </a:r>
            <a:r>
              <a:rPr lang="ru-RU" dirty="0"/>
              <a:t> </a:t>
            </a:r>
            <a:r>
              <a:rPr lang="ru-RU" dirty="0" err="1"/>
              <a:t>erki</a:t>
            </a:r>
            <a:r>
              <a:rPr lang="ru-RU" dirty="0"/>
              <a:t> </a:t>
            </a:r>
            <a:r>
              <a:rPr lang="ru-RU" dirty="0" err="1"/>
              <a:t>gowşak</a:t>
            </a:r>
            <a:r>
              <a:rPr lang="ru-RU" dirty="0"/>
              <a:t> </a:t>
            </a:r>
            <a:r>
              <a:rPr lang="ru-RU" dirty="0" err="1"/>
              <a:t>ýa-da</a:t>
            </a:r>
            <a:r>
              <a:rPr lang="ru-RU" dirty="0"/>
              <a:t> </a:t>
            </a:r>
            <a:r>
              <a:rPr lang="ru-RU" dirty="0" err="1"/>
              <a:t>erksiz</a:t>
            </a:r>
            <a:r>
              <a:rPr lang="ru-RU" dirty="0"/>
              <a:t> </a:t>
            </a:r>
            <a:r>
              <a:rPr lang="ru-RU" dirty="0" err="1"/>
              <a:t>diýip</a:t>
            </a:r>
            <a:r>
              <a:rPr lang="ru-RU" dirty="0"/>
              <a:t> </a:t>
            </a:r>
            <a:r>
              <a:rPr lang="ru-RU" dirty="0" err="1"/>
              <a:t>bolmaýar</a:t>
            </a:r>
            <a:r>
              <a:rPr lang="ru-RU" dirty="0"/>
              <a:t>. </a:t>
            </a:r>
            <a:r>
              <a:rPr lang="ru-RU" dirty="0" err="1"/>
              <a:t>Erkli</a:t>
            </a:r>
            <a:r>
              <a:rPr lang="ru-RU" dirty="0"/>
              <a:t> </a:t>
            </a:r>
            <a:r>
              <a:rPr lang="ru-RU" dirty="0" err="1"/>
              <a:t>hereketiň</a:t>
            </a:r>
            <a:r>
              <a:rPr lang="ru-RU" dirty="0"/>
              <a:t> </a:t>
            </a:r>
            <a:r>
              <a:rPr lang="ru-RU" dirty="0" err="1"/>
              <a:t>netijesinde</a:t>
            </a:r>
            <a:r>
              <a:rPr lang="ru-RU" dirty="0"/>
              <a:t> </a:t>
            </a:r>
            <a:r>
              <a:rPr lang="ru-RU" dirty="0" err="1"/>
              <a:t>adam</a:t>
            </a:r>
            <a:r>
              <a:rPr lang="ru-RU" dirty="0"/>
              <a:t> </a:t>
            </a:r>
            <a:r>
              <a:rPr lang="ru-RU" dirty="0" err="1"/>
              <a:t>maksadyna</a:t>
            </a:r>
            <a:r>
              <a:rPr lang="ru-RU" dirty="0"/>
              <a:t> </a:t>
            </a:r>
            <a:r>
              <a:rPr lang="ru-RU" dirty="0" err="1"/>
              <a:t>ýetýär</a:t>
            </a:r>
            <a:r>
              <a:rPr lang="ru-RU" dirty="0"/>
              <a:t>. </a:t>
            </a:r>
            <a:r>
              <a:rPr lang="ru-RU" dirty="0" err="1"/>
              <a:t>Erkli</a:t>
            </a:r>
            <a:r>
              <a:rPr lang="ru-RU" dirty="0"/>
              <a:t> </a:t>
            </a:r>
            <a:r>
              <a:rPr lang="ru-RU" dirty="0" err="1"/>
              <a:t>hereket</a:t>
            </a:r>
            <a:r>
              <a:rPr lang="ru-RU" dirty="0"/>
              <a:t> </a:t>
            </a:r>
            <a:r>
              <a:rPr lang="ru-RU" dirty="0" err="1"/>
              <a:t>etmek</a:t>
            </a:r>
            <a:r>
              <a:rPr lang="ru-RU" dirty="0"/>
              <a:t> </a:t>
            </a:r>
            <a:r>
              <a:rPr lang="ru-RU" dirty="0" err="1"/>
              <a:t>şahsyýetiň</a:t>
            </a:r>
            <a:r>
              <a:rPr lang="ru-RU" dirty="0"/>
              <a:t> </a:t>
            </a:r>
            <a:r>
              <a:rPr lang="ru-RU" dirty="0" err="1"/>
              <a:t>özüni</a:t>
            </a:r>
            <a:r>
              <a:rPr lang="ru-RU" dirty="0"/>
              <a:t> </a:t>
            </a:r>
            <a:r>
              <a:rPr lang="ru-RU" dirty="0" err="1"/>
              <a:t>bahalandyrmagy</a:t>
            </a:r>
            <a:r>
              <a:rPr lang="ru-RU" dirty="0"/>
              <a:t> </a:t>
            </a:r>
            <a:r>
              <a:rPr lang="ru-RU" dirty="0" err="1"/>
              <a:t>bilen</a:t>
            </a:r>
            <a:r>
              <a:rPr lang="ru-RU" dirty="0"/>
              <a:t> </a:t>
            </a:r>
            <a:r>
              <a:rPr lang="ru-RU" dirty="0" err="1"/>
              <a:t>tamamlanýar</a:t>
            </a:r>
            <a:r>
              <a:rPr lang="ru-RU" dirty="0"/>
              <a:t>. </a:t>
            </a:r>
            <a:r>
              <a:rPr lang="ru-RU" dirty="0" err="1"/>
              <a:t>Ol</a:t>
            </a:r>
            <a:r>
              <a:rPr lang="ru-RU" dirty="0"/>
              <a:t> </a:t>
            </a:r>
            <a:r>
              <a:rPr lang="ru-RU" dirty="0" err="1"/>
              <a:t>hereketiň</a:t>
            </a:r>
            <a:r>
              <a:rPr lang="ru-RU" dirty="0"/>
              <a:t> </a:t>
            </a:r>
            <a:r>
              <a:rPr lang="ru-RU" dirty="0" err="1"/>
              <a:t>dowamynda</a:t>
            </a:r>
            <a:r>
              <a:rPr lang="ru-RU" dirty="0"/>
              <a:t> </a:t>
            </a:r>
            <a:r>
              <a:rPr lang="ru-RU" dirty="0" err="1"/>
              <a:t>sarp</a:t>
            </a:r>
            <a:r>
              <a:rPr lang="ru-RU" dirty="0"/>
              <a:t> </a:t>
            </a:r>
            <a:r>
              <a:rPr lang="ru-RU" dirty="0" err="1"/>
              <a:t>edilen</a:t>
            </a:r>
            <a:r>
              <a:rPr lang="ru-RU" dirty="0"/>
              <a:t> </a:t>
            </a:r>
            <a:r>
              <a:rPr lang="ru-RU" dirty="0" err="1"/>
              <a:t>güýji</a:t>
            </a:r>
            <a:r>
              <a:rPr lang="ru-RU" dirty="0"/>
              <a:t>, </a:t>
            </a:r>
            <a:r>
              <a:rPr lang="ru-RU" dirty="0" err="1"/>
              <a:t>goýberilen</a:t>
            </a:r>
            <a:r>
              <a:rPr lang="ru-RU" dirty="0"/>
              <a:t> </a:t>
            </a:r>
            <a:r>
              <a:rPr lang="ru-RU" dirty="0" err="1"/>
              <a:t>kemçilikleri</a:t>
            </a:r>
            <a:r>
              <a:rPr lang="ru-RU" dirty="0"/>
              <a:t>, </a:t>
            </a:r>
            <a:r>
              <a:rPr lang="ru-RU" dirty="0" err="1"/>
              <a:t>ýalňyşlyklary</a:t>
            </a:r>
            <a:r>
              <a:rPr lang="ru-RU" dirty="0"/>
              <a:t> </a:t>
            </a:r>
            <a:r>
              <a:rPr lang="ru-RU" dirty="0" err="1"/>
              <a:t>hasaba</a:t>
            </a:r>
            <a:r>
              <a:rPr lang="ru-RU" dirty="0"/>
              <a:t> </a:t>
            </a:r>
            <a:r>
              <a:rPr lang="ru-RU" dirty="0" err="1"/>
              <a:t>alýar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degişli</a:t>
            </a:r>
            <a:r>
              <a:rPr lang="ru-RU" dirty="0"/>
              <a:t> </a:t>
            </a:r>
            <a:r>
              <a:rPr lang="ru-RU" dirty="0" err="1"/>
              <a:t>netije</a:t>
            </a:r>
            <a:r>
              <a:rPr lang="ru-RU" dirty="0"/>
              <a:t> </a:t>
            </a:r>
            <a:r>
              <a:rPr lang="ru-RU" dirty="0" err="1"/>
              <a:t>çykarýar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4478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1176" y="578498"/>
            <a:ext cx="11290040" cy="6046237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dirty="0" err="1"/>
              <a:t>Şahsyýetiň</a:t>
            </a:r>
            <a:r>
              <a:rPr lang="ru-RU" dirty="0"/>
              <a:t> </a:t>
            </a:r>
            <a:r>
              <a:rPr lang="ru-RU" dirty="0" err="1"/>
              <a:t>erk</a:t>
            </a:r>
            <a:r>
              <a:rPr lang="ru-RU" dirty="0"/>
              <a:t> </a:t>
            </a:r>
            <a:r>
              <a:rPr lang="ru-RU" dirty="0" err="1"/>
              <a:t>hillerine</a:t>
            </a:r>
            <a:r>
              <a:rPr lang="ru-RU" dirty="0"/>
              <a:t>: </a:t>
            </a:r>
            <a:r>
              <a:rPr lang="ru-RU" b="1" i="1" dirty="0" err="1">
                <a:solidFill>
                  <a:srgbClr val="00B050"/>
                </a:solidFill>
              </a:rPr>
              <a:t>maksada</a:t>
            </a:r>
            <a:r>
              <a:rPr lang="ru-RU" b="1" i="1" dirty="0">
                <a:solidFill>
                  <a:srgbClr val="00B050"/>
                </a:solidFill>
              </a:rPr>
              <a:t> </a:t>
            </a:r>
            <a:r>
              <a:rPr lang="ru-RU" b="1" i="1" dirty="0" err="1">
                <a:solidFill>
                  <a:srgbClr val="00B050"/>
                </a:solidFill>
              </a:rPr>
              <a:t>okgunlylyk</a:t>
            </a:r>
            <a:r>
              <a:rPr lang="ru-RU" b="1" i="1" dirty="0">
                <a:solidFill>
                  <a:srgbClr val="00B050"/>
                </a:solidFill>
              </a:rPr>
              <a:t>, </a:t>
            </a:r>
            <a:r>
              <a:rPr lang="ru-RU" b="1" i="1" dirty="0" err="1">
                <a:solidFill>
                  <a:srgbClr val="00B050"/>
                </a:solidFill>
              </a:rPr>
              <a:t>özbaşdaklyk</a:t>
            </a:r>
            <a:r>
              <a:rPr lang="ru-RU" b="1" i="1" dirty="0">
                <a:solidFill>
                  <a:srgbClr val="00B050"/>
                </a:solidFill>
              </a:rPr>
              <a:t>, </a:t>
            </a:r>
            <a:r>
              <a:rPr lang="ru-RU" b="1" i="1" dirty="0" err="1">
                <a:solidFill>
                  <a:srgbClr val="00B050"/>
                </a:solidFill>
              </a:rPr>
              <a:t>aýgytlylyk</a:t>
            </a:r>
            <a:r>
              <a:rPr lang="ru-RU" b="1" i="1" dirty="0">
                <a:solidFill>
                  <a:srgbClr val="00B050"/>
                </a:solidFill>
              </a:rPr>
              <a:t>, </a:t>
            </a:r>
            <a:r>
              <a:rPr lang="ru-RU" b="1" i="1" dirty="0" err="1">
                <a:solidFill>
                  <a:srgbClr val="00B050"/>
                </a:solidFill>
              </a:rPr>
              <a:t>tutanýerlilik</a:t>
            </a:r>
            <a:r>
              <a:rPr lang="ru-RU" b="1" i="1" dirty="0">
                <a:solidFill>
                  <a:srgbClr val="00B050"/>
                </a:solidFill>
              </a:rPr>
              <a:t>, </a:t>
            </a:r>
            <a:r>
              <a:rPr lang="ru-RU" b="1" i="1" dirty="0" err="1">
                <a:solidFill>
                  <a:srgbClr val="00B050"/>
                </a:solidFill>
              </a:rPr>
              <a:t>çydamlylyk</a:t>
            </a:r>
            <a:r>
              <a:rPr lang="ru-RU" b="1" i="1" dirty="0">
                <a:solidFill>
                  <a:srgbClr val="00B050"/>
                </a:solidFill>
              </a:rPr>
              <a:t>, </a:t>
            </a:r>
            <a:r>
              <a:rPr lang="ru-RU" b="1" i="1" dirty="0" err="1">
                <a:solidFill>
                  <a:srgbClr val="00B050"/>
                </a:solidFill>
              </a:rPr>
              <a:t>batyrgaýlyk</a:t>
            </a:r>
            <a:r>
              <a:rPr lang="ru-RU" b="1" i="1" dirty="0">
                <a:solidFill>
                  <a:srgbClr val="00B050"/>
                </a:solidFill>
              </a:rPr>
              <a:t>, </a:t>
            </a:r>
            <a:r>
              <a:rPr lang="ru-RU" b="1" i="1" dirty="0" err="1">
                <a:solidFill>
                  <a:srgbClr val="00B050"/>
                </a:solidFill>
              </a:rPr>
              <a:t>tertiplilik</a:t>
            </a:r>
            <a:r>
              <a:rPr lang="ru-RU" b="1" i="1" dirty="0">
                <a:solidFill>
                  <a:srgbClr val="00B050"/>
                </a:solidFill>
              </a:rPr>
              <a:t> </a:t>
            </a:r>
            <a:r>
              <a:rPr lang="ru-RU" dirty="0" err="1" smtClean="0"/>
              <a:t>degişlidir</a:t>
            </a:r>
            <a:r>
              <a:rPr lang="ru-RU" dirty="0" smtClean="0"/>
              <a:t>.</a:t>
            </a:r>
            <a:endParaRPr lang="tk-TM" dirty="0" smtClean="0"/>
          </a:p>
          <a:p>
            <a:r>
              <a:rPr lang="ru-RU" b="1" dirty="0" err="1">
                <a:solidFill>
                  <a:srgbClr val="FF0000"/>
                </a:solidFill>
              </a:rPr>
              <a:t>Maksada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okgunlylyk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dirty="0">
                <a:solidFill>
                  <a:srgbClr val="FF0000"/>
                </a:solidFill>
              </a:rPr>
              <a:t>–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şahsyýetiň</a:t>
            </a:r>
            <a:r>
              <a:rPr lang="ru-RU" dirty="0"/>
              <a:t> </a:t>
            </a:r>
            <a:r>
              <a:rPr lang="ru-RU" dirty="0" err="1"/>
              <a:t>öz</a:t>
            </a:r>
            <a:r>
              <a:rPr lang="ru-RU" dirty="0"/>
              <a:t> </a:t>
            </a:r>
            <a:r>
              <a:rPr lang="ru-RU" dirty="0" err="1"/>
              <a:t>öňünde</a:t>
            </a:r>
            <a:r>
              <a:rPr lang="ru-RU" dirty="0"/>
              <a:t> </a:t>
            </a:r>
            <a:r>
              <a:rPr lang="ru-RU" dirty="0" err="1"/>
              <a:t>goýan</a:t>
            </a:r>
            <a:r>
              <a:rPr lang="ru-RU" dirty="0"/>
              <a:t> </a:t>
            </a:r>
            <a:r>
              <a:rPr lang="ru-RU" dirty="0" err="1"/>
              <a:t>maksadyna</a:t>
            </a:r>
            <a:r>
              <a:rPr lang="ru-RU" dirty="0"/>
              <a:t> </a:t>
            </a:r>
            <a:r>
              <a:rPr lang="en-US" dirty="0" err="1"/>
              <a:t>ýetmek</a:t>
            </a:r>
            <a:r>
              <a:rPr lang="en-US" dirty="0"/>
              <a:t> </a:t>
            </a:r>
            <a:r>
              <a:rPr lang="en-US" dirty="0" err="1"/>
              <a:t>üçin</a:t>
            </a:r>
            <a:r>
              <a:rPr lang="en-US" dirty="0"/>
              <a:t> bar </a:t>
            </a:r>
            <a:r>
              <a:rPr lang="en-US" dirty="0" err="1"/>
              <a:t>ukybyny</a:t>
            </a:r>
            <a:r>
              <a:rPr lang="en-US" dirty="0"/>
              <a:t>, </a:t>
            </a:r>
            <a:r>
              <a:rPr lang="en-US" dirty="0" err="1"/>
              <a:t>güýjüni</a:t>
            </a:r>
            <a:r>
              <a:rPr lang="en-US" dirty="0"/>
              <a:t> </a:t>
            </a:r>
            <a:r>
              <a:rPr lang="en-US" dirty="0" err="1"/>
              <a:t>sarp</a:t>
            </a:r>
            <a:r>
              <a:rPr lang="en-US" dirty="0"/>
              <a:t> </a:t>
            </a:r>
            <a:r>
              <a:rPr lang="en-US" dirty="0" err="1"/>
              <a:t>etmegidir</a:t>
            </a:r>
            <a:r>
              <a:rPr lang="en-US" dirty="0"/>
              <a:t>. </a:t>
            </a:r>
            <a:r>
              <a:rPr lang="en-US" dirty="0" err="1"/>
              <a:t>Maksada</a:t>
            </a:r>
            <a:r>
              <a:rPr lang="en-US" dirty="0"/>
              <a:t> </a:t>
            </a:r>
            <a:r>
              <a:rPr lang="en-US" dirty="0" err="1"/>
              <a:t>ogunly</a:t>
            </a:r>
            <a:r>
              <a:rPr lang="en-US" dirty="0"/>
              <a:t> </a:t>
            </a:r>
            <a:r>
              <a:rPr lang="en-US" dirty="0" err="1"/>
              <a:t>adam</a:t>
            </a:r>
            <a:r>
              <a:rPr lang="en-US" dirty="0"/>
              <a:t> </a:t>
            </a:r>
            <a:r>
              <a:rPr lang="en-US" dirty="0" err="1"/>
              <a:t>jemgyýetçilik</a:t>
            </a:r>
            <a:r>
              <a:rPr lang="en-US" dirty="0"/>
              <a:t> </a:t>
            </a:r>
            <a:r>
              <a:rPr lang="en-US" dirty="0" err="1"/>
              <a:t>bähbitlerine</a:t>
            </a:r>
            <a:r>
              <a:rPr lang="en-US" dirty="0"/>
              <a:t> </a:t>
            </a:r>
            <a:r>
              <a:rPr lang="en-US" dirty="0" err="1"/>
              <a:t>gowy</a:t>
            </a:r>
            <a:r>
              <a:rPr lang="en-US" dirty="0"/>
              <a:t> </a:t>
            </a:r>
            <a:r>
              <a:rPr lang="en-US" dirty="0" err="1"/>
              <a:t>düşünýär</a:t>
            </a:r>
            <a:r>
              <a:rPr lang="en-US" dirty="0"/>
              <a:t> we </a:t>
            </a:r>
            <a:r>
              <a:rPr lang="en-US" dirty="0" err="1"/>
              <a:t>şoňa</a:t>
            </a:r>
            <a:r>
              <a:rPr lang="en-US" dirty="0"/>
              <a:t> </a:t>
            </a:r>
            <a:r>
              <a:rPr lang="en-US" dirty="0" err="1"/>
              <a:t>laýyklykda</a:t>
            </a:r>
            <a:r>
              <a:rPr lang="en-US" dirty="0"/>
              <a:t> hem </a:t>
            </a:r>
            <a:r>
              <a:rPr lang="en-US" dirty="0" err="1"/>
              <a:t>hereket</a:t>
            </a:r>
            <a:r>
              <a:rPr lang="en-US" dirty="0"/>
              <a:t> </a:t>
            </a:r>
            <a:r>
              <a:rPr lang="en-US" dirty="0" err="1"/>
              <a:t>etmäge</a:t>
            </a:r>
            <a:r>
              <a:rPr lang="en-US" dirty="0"/>
              <a:t> </a:t>
            </a:r>
            <a:r>
              <a:rPr lang="en-US" dirty="0" err="1"/>
              <a:t>çalyşýar</a:t>
            </a:r>
            <a:r>
              <a:rPr lang="en-US" dirty="0"/>
              <a:t>. </a:t>
            </a:r>
            <a:r>
              <a:rPr lang="en-US" dirty="0" err="1"/>
              <a:t>Maksada</a:t>
            </a:r>
            <a:r>
              <a:rPr lang="en-US" dirty="0"/>
              <a:t> </a:t>
            </a:r>
            <a:r>
              <a:rPr lang="en-US" dirty="0" err="1"/>
              <a:t>okgunly</a:t>
            </a:r>
            <a:r>
              <a:rPr lang="en-US" dirty="0"/>
              <a:t>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beýlekiler</a:t>
            </a:r>
            <a:r>
              <a:rPr lang="en-US" dirty="0"/>
              <a:t> </a:t>
            </a:r>
            <a:r>
              <a:rPr lang="en-US" dirty="0" err="1"/>
              <a:t>üçin</a:t>
            </a:r>
            <a:r>
              <a:rPr lang="en-US" dirty="0"/>
              <a:t> </a:t>
            </a:r>
            <a:r>
              <a:rPr lang="en-US" dirty="0" err="1"/>
              <a:t>düşnükli</a:t>
            </a:r>
            <a:r>
              <a:rPr lang="en-US" dirty="0"/>
              <a:t> </a:t>
            </a:r>
            <a:r>
              <a:rPr lang="en-US" dirty="0" err="1"/>
              <a:t>bolan</a:t>
            </a:r>
            <a:r>
              <a:rPr lang="en-US" dirty="0"/>
              <a:t> </a:t>
            </a:r>
            <a:r>
              <a:rPr lang="en-US" dirty="0" err="1"/>
              <a:t>şahsy</a:t>
            </a:r>
            <a:r>
              <a:rPr lang="en-US" dirty="0"/>
              <a:t> </a:t>
            </a:r>
            <a:r>
              <a:rPr lang="en-US" dirty="0" err="1"/>
              <a:t>maksatlary</a:t>
            </a:r>
            <a:r>
              <a:rPr lang="en-US" dirty="0"/>
              <a:t> </a:t>
            </a:r>
            <a:r>
              <a:rPr lang="en-US" dirty="0" err="1"/>
              <a:t>bolýar</a:t>
            </a:r>
            <a:r>
              <a:rPr lang="en-US" dirty="0"/>
              <a:t>. </a:t>
            </a:r>
            <a:r>
              <a:rPr lang="en-US" dirty="0" err="1"/>
              <a:t>Jemgyýetçilik</a:t>
            </a:r>
            <a:r>
              <a:rPr lang="en-US" dirty="0"/>
              <a:t> </a:t>
            </a:r>
            <a:r>
              <a:rPr lang="en-US" dirty="0" err="1"/>
              <a:t>maksady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şahsy</a:t>
            </a:r>
            <a:r>
              <a:rPr lang="en-US" dirty="0"/>
              <a:t> </a:t>
            </a:r>
            <a:r>
              <a:rPr lang="en-US" dirty="0" err="1"/>
              <a:t>maksatlar</a:t>
            </a:r>
            <a:r>
              <a:rPr lang="en-US" dirty="0"/>
              <a:t> </a:t>
            </a:r>
            <a:r>
              <a:rPr lang="en-US" dirty="0" err="1"/>
              <a:t>utgaşyp</a:t>
            </a:r>
            <a:r>
              <a:rPr lang="en-US" dirty="0"/>
              <a:t>,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bitewi</a:t>
            </a:r>
            <a:r>
              <a:rPr lang="en-US" dirty="0"/>
              <a:t> </a:t>
            </a:r>
            <a:r>
              <a:rPr lang="en-US" dirty="0" err="1"/>
              <a:t>maksada</a:t>
            </a:r>
            <a:r>
              <a:rPr lang="en-US" dirty="0"/>
              <a:t> </a:t>
            </a:r>
            <a:r>
              <a:rPr lang="en-US" dirty="0" err="1"/>
              <a:t>öwrülýär</a:t>
            </a:r>
            <a:r>
              <a:rPr lang="en-US" dirty="0" smtClean="0"/>
              <a:t>.</a:t>
            </a:r>
            <a:endParaRPr lang="tk-TM" dirty="0" smtClean="0"/>
          </a:p>
          <a:p>
            <a:r>
              <a:rPr lang="en-US" b="1" dirty="0" err="1">
                <a:solidFill>
                  <a:srgbClr val="00B0F0"/>
                </a:solidFill>
              </a:rPr>
              <a:t>Özbaşdaklyk</a:t>
            </a:r>
            <a:r>
              <a:rPr lang="en-US" b="1" dirty="0">
                <a:solidFill>
                  <a:srgbClr val="00B0F0"/>
                </a:solidFill>
              </a:rPr>
              <a:t> </a:t>
            </a:r>
            <a:r>
              <a:rPr lang="en-US" dirty="0">
                <a:solidFill>
                  <a:srgbClr val="00B0F0"/>
                </a:solidFill>
              </a:rPr>
              <a:t>–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edýän</a:t>
            </a:r>
            <a:r>
              <a:rPr lang="en-US" dirty="0"/>
              <a:t> </a:t>
            </a:r>
            <a:r>
              <a:rPr lang="en-US" dirty="0" err="1"/>
              <a:t>işiniň</a:t>
            </a:r>
            <a:r>
              <a:rPr lang="en-US" dirty="0"/>
              <a:t> </a:t>
            </a:r>
            <a:r>
              <a:rPr lang="en-US" dirty="0" err="1"/>
              <a:t>dogrudygyny</a:t>
            </a:r>
            <a:r>
              <a:rPr lang="en-US" dirty="0"/>
              <a:t> </a:t>
            </a:r>
            <a:r>
              <a:rPr lang="en-US" dirty="0" err="1"/>
              <a:t>bilenden</a:t>
            </a:r>
            <a:r>
              <a:rPr lang="en-US" dirty="0"/>
              <a:t> </a:t>
            </a:r>
            <a:r>
              <a:rPr lang="en-US" dirty="0" err="1"/>
              <a:t>soň</a:t>
            </a:r>
            <a:r>
              <a:rPr lang="en-US" dirty="0"/>
              <a:t> </a:t>
            </a:r>
            <a:r>
              <a:rPr lang="en-US" dirty="0" err="1"/>
              <a:t>özi</a:t>
            </a:r>
            <a:r>
              <a:rPr lang="en-US" dirty="0"/>
              <a:t> </a:t>
            </a:r>
            <a:r>
              <a:rPr lang="en-US" dirty="0" err="1"/>
              <a:t>üçin</a:t>
            </a:r>
            <a:r>
              <a:rPr lang="en-US" dirty="0"/>
              <a:t> </a:t>
            </a:r>
            <a:r>
              <a:rPr lang="en-US" dirty="0" err="1"/>
              <a:t>hususy</a:t>
            </a:r>
            <a:r>
              <a:rPr lang="en-US" dirty="0"/>
              <a:t> </a:t>
            </a:r>
            <a:r>
              <a:rPr lang="en-US" dirty="0" err="1"/>
              <a:t>başlangyjy</a:t>
            </a:r>
            <a:r>
              <a:rPr lang="en-US" dirty="0"/>
              <a:t> </a:t>
            </a:r>
            <a:r>
              <a:rPr lang="en-US" dirty="0" err="1"/>
              <a:t>boýunça</a:t>
            </a:r>
            <a:r>
              <a:rPr lang="en-US" dirty="0"/>
              <a:t> </a:t>
            </a:r>
            <a:r>
              <a:rPr lang="en-US" dirty="0" err="1"/>
              <a:t>özbaşdak</a:t>
            </a:r>
            <a:r>
              <a:rPr lang="en-US" dirty="0"/>
              <a:t> </a:t>
            </a:r>
            <a:r>
              <a:rPr lang="en-US" dirty="0" err="1"/>
              <a:t>ýerine</a:t>
            </a:r>
            <a:r>
              <a:rPr lang="en-US" dirty="0"/>
              <a:t> </a:t>
            </a:r>
            <a:r>
              <a:rPr lang="en-US" dirty="0" err="1"/>
              <a:t>ýetirmegidir</a:t>
            </a:r>
            <a:r>
              <a:rPr lang="en-US" dirty="0"/>
              <a:t>. </a:t>
            </a:r>
            <a:r>
              <a:rPr lang="ru-RU" dirty="0" err="1"/>
              <a:t>Özbaşdak</a:t>
            </a:r>
            <a:r>
              <a:rPr lang="ru-RU" dirty="0"/>
              <a:t> </a:t>
            </a:r>
            <a:r>
              <a:rPr lang="ru-RU" dirty="0" err="1"/>
              <a:t>erkli</a:t>
            </a:r>
            <a:r>
              <a:rPr lang="ru-RU" dirty="0"/>
              <a:t> </a:t>
            </a:r>
            <a:r>
              <a:rPr lang="ru-RU" dirty="0" err="1"/>
              <a:t>adam</a:t>
            </a:r>
            <a:r>
              <a:rPr lang="ru-RU" dirty="0"/>
              <a:t> </a:t>
            </a:r>
            <a:r>
              <a:rPr lang="ru-RU" dirty="0" err="1"/>
              <a:t>daşdan</a:t>
            </a:r>
            <a:r>
              <a:rPr lang="ru-RU" dirty="0"/>
              <a:t> </a:t>
            </a:r>
            <a:r>
              <a:rPr lang="ru-RU" dirty="0" err="1"/>
              <a:t>adamlaryň</a:t>
            </a:r>
            <a:r>
              <a:rPr lang="ru-RU" dirty="0"/>
              <a:t> </a:t>
            </a:r>
            <a:r>
              <a:rPr lang="ru-RU" dirty="0" err="1"/>
              <a:t>kömegine</a:t>
            </a:r>
            <a:r>
              <a:rPr lang="ru-RU" dirty="0"/>
              <a:t> </a:t>
            </a:r>
            <a:r>
              <a:rPr lang="ru-RU" dirty="0" err="1"/>
              <a:t>mätäç</a:t>
            </a:r>
            <a:r>
              <a:rPr lang="ru-RU" dirty="0"/>
              <a:t> </a:t>
            </a:r>
            <a:r>
              <a:rPr lang="ru-RU" dirty="0" err="1"/>
              <a:t>bolmaýar</a:t>
            </a:r>
            <a:r>
              <a:rPr lang="ru-RU" dirty="0"/>
              <a:t>. </a:t>
            </a:r>
            <a:r>
              <a:rPr lang="ru-RU" dirty="0" err="1"/>
              <a:t>Ol</a:t>
            </a:r>
            <a:r>
              <a:rPr lang="ru-RU" dirty="0"/>
              <a:t> </a:t>
            </a:r>
            <a:r>
              <a:rPr lang="ru-RU" dirty="0" err="1"/>
              <a:t>öz</a:t>
            </a:r>
            <a:r>
              <a:rPr lang="ru-RU" dirty="0"/>
              <a:t> </a:t>
            </a:r>
            <a:r>
              <a:rPr lang="ru-RU" dirty="0" err="1"/>
              <a:t>karar</a:t>
            </a:r>
            <a:r>
              <a:rPr lang="ru-RU" dirty="0"/>
              <a:t> </a:t>
            </a:r>
            <a:r>
              <a:rPr lang="ru-RU" dirty="0" err="1"/>
              <a:t>eden</a:t>
            </a:r>
            <a:r>
              <a:rPr lang="ru-RU" dirty="0"/>
              <a:t> </a:t>
            </a:r>
            <a:r>
              <a:rPr lang="ru-RU" dirty="0" err="1"/>
              <a:t>işini</a:t>
            </a:r>
            <a:r>
              <a:rPr lang="ru-RU" dirty="0"/>
              <a:t> </a:t>
            </a:r>
            <a:r>
              <a:rPr lang="ru-RU" dirty="0" err="1"/>
              <a:t>özbaşdak</a:t>
            </a:r>
            <a:r>
              <a:rPr lang="ru-RU" dirty="0"/>
              <a:t> </a:t>
            </a:r>
            <a:r>
              <a:rPr lang="ru-RU" dirty="0" err="1"/>
              <a:t>ýerine</a:t>
            </a:r>
            <a:r>
              <a:rPr lang="ru-RU" dirty="0"/>
              <a:t> </a:t>
            </a:r>
            <a:r>
              <a:rPr lang="ru-RU" dirty="0" err="1"/>
              <a:t>ýetirmäge</a:t>
            </a:r>
            <a:r>
              <a:rPr lang="ru-RU" dirty="0"/>
              <a:t> </a:t>
            </a:r>
            <a:r>
              <a:rPr lang="ru-RU" dirty="0" err="1"/>
              <a:t>ymtylýar</a:t>
            </a:r>
            <a:r>
              <a:rPr lang="ru-RU" dirty="0"/>
              <a:t>. </a:t>
            </a:r>
            <a:r>
              <a:rPr lang="ru-RU" dirty="0" err="1"/>
              <a:t>Emma</a:t>
            </a:r>
            <a:r>
              <a:rPr lang="ru-RU" dirty="0"/>
              <a:t>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hili</a:t>
            </a:r>
            <a:r>
              <a:rPr lang="ru-RU" dirty="0"/>
              <a:t> </a:t>
            </a:r>
            <a:r>
              <a:rPr lang="ru-RU" dirty="0" err="1"/>
              <a:t>erkli</a:t>
            </a:r>
            <a:r>
              <a:rPr lang="ru-RU" dirty="0"/>
              <a:t> </a:t>
            </a:r>
            <a:r>
              <a:rPr lang="ru-RU" dirty="0" err="1"/>
              <a:t>adam</a:t>
            </a:r>
            <a:r>
              <a:rPr lang="ru-RU" dirty="0"/>
              <a:t> </a:t>
            </a:r>
            <a:r>
              <a:rPr lang="ru-RU" dirty="0" err="1"/>
              <a:t>gerek</a:t>
            </a:r>
            <a:r>
              <a:rPr lang="ru-RU" dirty="0"/>
              <a:t> </a:t>
            </a:r>
            <a:r>
              <a:rPr lang="ru-RU" dirty="0" err="1"/>
              <a:t>ýerinde</a:t>
            </a:r>
            <a:r>
              <a:rPr lang="ru-RU" dirty="0"/>
              <a:t> </a:t>
            </a:r>
            <a:r>
              <a:rPr lang="ru-RU" dirty="0" err="1"/>
              <a:t>başgalaryň</a:t>
            </a:r>
            <a:r>
              <a:rPr lang="ru-RU" dirty="0"/>
              <a:t> </a:t>
            </a:r>
            <a:r>
              <a:rPr lang="ru-RU" dirty="0" err="1"/>
              <a:t>pikirini</a:t>
            </a:r>
            <a:r>
              <a:rPr lang="ru-RU" dirty="0"/>
              <a:t> </a:t>
            </a:r>
            <a:r>
              <a:rPr lang="ru-RU" dirty="0" err="1"/>
              <a:t>hem</a:t>
            </a:r>
            <a:r>
              <a:rPr lang="ru-RU" dirty="0"/>
              <a:t> </a:t>
            </a:r>
            <a:r>
              <a:rPr lang="ru-RU" dirty="0" err="1"/>
              <a:t>diňlemegi</a:t>
            </a:r>
            <a:r>
              <a:rPr lang="ru-RU" dirty="0"/>
              <a:t> </a:t>
            </a:r>
            <a:r>
              <a:rPr lang="ru-RU" dirty="0" err="1"/>
              <a:t>başarýar</a:t>
            </a:r>
            <a:r>
              <a:rPr lang="ru-RU" dirty="0"/>
              <a:t>, </a:t>
            </a:r>
            <a:r>
              <a:rPr lang="ru-RU" dirty="0" err="1"/>
              <a:t>gerek</a:t>
            </a:r>
            <a:r>
              <a:rPr lang="ru-RU" dirty="0"/>
              <a:t>, </a:t>
            </a:r>
            <a:r>
              <a:rPr lang="ru-RU" dirty="0" err="1"/>
              <a:t>zerur</a:t>
            </a:r>
            <a:r>
              <a:rPr lang="ru-RU" dirty="0"/>
              <a:t> </a:t>
            </a:r>
            <a:r>
              <a:rPr lang="ru-RU" dirty="0" err="1"/>
              <a:t>ýerinde</a:t>
            </a:r>
            <a:r>
              <a:rPr lang="ru-RU" dirty="0"/>
              <a:t> </a:t>
            </a:r>
            <a:r>
              <a:rPr lang="ru-RU" dirty="0" err="1"/>
              <a:t>bolsa</a:t>
            </a:r>
            <a:r>
              <a:rPr lang="ru-RU" dirty="0"/>
              <a:t> </a:t>
            </a:r>
            <a:r>
              <a:rPr lang="ru-RU" dirty="0" err="1"/>
              <a:t>ony</a:t>
            </a:r>
            <a:r>
              <a:rPr lang="ru-RU" dirty="0"/>
              <a:t> </a:t>
            </a:r>
            <a:r>
              <a:rPr lang="ru-RU" dirty="0" err="1"/>
              <a:t>ulanýar</a:t>
            </a:r>
            <a:r>
              <a:rPr lang="ru-RU" dirty="0"/>
              <a:t>. </a:t>
            </a:r>
            <a:r>
              <a:rPr lang="en-US" dirty="0" err="1"/>
              <a:t>Özbaşdaklygyň</a:t>
            </a:r>
            <a:r>
              <a:rPr lang="en-US" dirty="0"/>
              <a:t> </a:t>
            </a:r>
            <a:r>
              <a:rPr lang="en-US" dirty="0" err="1"/>
              <a:t>negatiwizm</a:t>
            </a:r>
            <a:r>
              <a:rPr lang="en-US" dirty="0"/>
              <a:t> hem </a:t>
            </a:r>
            <a:r>
              <a:rPr lang="en-US" dirty="0" err="1"/>
              <a:t>ynanjaňlyk</a:t>
            </a:r>
            <a:r>
              <a:rPr lang="en-US" dirty="0"/>
              <a:t>, </a:t>
            </a:r>
            <a:r>
              <a:rPr lang="en-US" dirty="0" err="1"/>
              <a:t>nalajedeýinlik</a:t>
            </a:r>
            <a:r>
              <a:rPr lang="en-US" dirty="0"/>
              <a:t> </a:t>
            </a:r>
            <a:r>
              <a:rPr lang="en-US" dirty="0" err="1"/>
              <a:t>ýaly</a:t>
            </a:r>
            <a:r>
              <a:rPr lang="en-US" dirty="0"/>
              <a:t> </a:t>
            </a:r>
            <a:r>
              <a:rPr lang="en-US" dirty="0" err="1"/>
              <a:t>otrisatel</a:t>
            </a:r>
            <a:r>
              <a:rPr lang="en-US" dirty="0"/>
              <a:t> </a:t>
            </a:r>
            <a:r>
              <a:rPr lang="en-US" dirty="0" err="1"/>
              <a:t>taraplary</a:t>
            </a:r>
            <a:r>
              <a:rPr lang="en-US" dirty="0"/>
              <a:t> hem </a:t>
            </a:r>
            <a:r>
              <a:rPr lang="en-US" dirty="0" err="1"/>
              <a:t>bardyr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80347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5193" y="373224"/>
            <a:ext cx="11290040" cy="6064898"/>
          </a:xfrm>
        </p:spPr>
        <p:txBody>
          <a:bodyPr/>
          <a:lstStyle/>
          <a:p>
            <a:r>
              <a:rPr lang="en-US" b="1" dirty="0" err="1">
                <a:solidFill>
                  <a:srgbClr val="7030A0"/>
                </a:solidFill>
              </a:rPr>
              <a:t>Aýgytlylyk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dirty="0">
                <a:solidFill>
                  <a:srgbClr val="7030A0"/>
                </a:solidFill>
              </a:rPr>
              <a:t>–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şahsyýetiň</a:t>
            </a:r>
            <a:r>
              <a:rPr lang="en-US" dirty="0"/>
              <a:t> </a:t>
            </a:r>
            <a:r>
              <a:rPr lang="en-US" dirty="0" err="1"/>
              <a:t>öz</a:t>
            </a:r>
            <a:r>
              <a:rPr lang="en-US" dirty="0"/>
              <a:t> </a:t>
            </a:r>
            <a:r>
              <a:rPr lang="en-US" dirty="0" err="1"/>
              <a:t>öňünde</a:t>
            </a:r>
            <a:r>
              <a:rPr lang="en-US" dirty="0"/>
              <a:t> </a:t>
            </a:r>
            <a:r>
              <a:rPr lang="en-US" dirty="0" err="1"/>
              <a:t>goýan</a:t>
            </a:r>
            <a:r>
              <a:rPr lang="en-US" dirty="0"/>
              <a:t> </a:t>
            </a:r>
            <a:r>
              <a:rPr lang="en-US" dirty="0" err="1"/>
              <a:t>maksadyna</a:t>
            </a:r>
            <a:r>
              <a:rPr lang="en-US" dirty="0"/>
              <a:t> </a:t>
            </a:r>
            <a:r>
              <a:rPr lang="en-US" dirty="0" err="1"/>
              <a:t>durnukly</a:t>
            </a:r>
            <a:r>
              <a:rPr lang="en-US" dirty="0"/>
              <a:t> </a:t>
            </a:r>
            <a:r>
              <a:rPr lang="en-US" dirty="0" err="1"/>
              <a:t>karar</a:t>
            </a:r>
            <a:r>
              <a:rPr lang="en-US" dirty="0"/>
              <a:t> </a:t>
            </a:r>
            <a:r>
              <a:rPr lang="en-US" dirty="0" err="1"/>
              <a:t>edilensoň</a:t>
            </a:r>
            <a:r>
              <a:rPr lang="en-US" dirty="0"/>
              <a:t>, </a:t>
            </a:r>
            <a:r>
              <a:rPr lang="en-US" dirty="0" err="1"/>
              <a:t>hiç</a:t>
            </a:r>
            <a:r>
              <a:rPr lang="en-US" dirty="0"/>
              <a:t> </a:t>
            </a:r>
            <a:r>
              <a:rPr lang="en-US" dirty="0" err="1"/>
              <a:t>hili</a:t>
            </a:r>
            <a:r>
              <a:rPr lang="en-US" dirty="0"/>
              <a:t> </a:t>
            </a:r>
            <a:r>
              <a:rPr lang="en-US" dirty="0" err="1"/>
              <a:t>saklanmazdan</a:t>
            </a:r>
            <a:r>
              <a:rPr lang="en-US" dirty="0"/>
              <a:t>, </a:t>
            </a:r>
            <a:r>
              <a:rPr lang="en-US" dirty="0" err="1"/>
              <a:t>paýhasly</a:t>
            </a:r>
            <a:r>
              <a:rPr lang="en-US" dirty="0"/>
              <a:t> </a:t>
            </a:r>
            <a:r>
              <a:rPr lang="en-US" dirty="0" err="1"/>
              <a:t>ýerine</a:t>
            </a:r>
            <a:r>
              <a:rPr lang="en-US" dirty="0"/>
              <a:t> </a:t>
            </a:r>
            <a:r>
              <a:rPr lang="en-US" dirty="0" err="1"/>
              <a:t>ýetirmäge</a:t>
            </a:r>
            <a:r>
              <a:rPr lang="en-US" dirty="0"/>
              <a:t> </a:t>
            </a:r>
            <a:r>
              <a:rPr lang="en-US" dirty="0" err="1"/>
              <a:t>girişmegidir</a:t>
            </a:r>
            <a:r>
              <a:rPr lang="en-US" dirty="0"/>
              <a:t>. </a:t>
            </a:r>
            <a:r>
              <a:rPr lang="en-US" dirty="0" err="1"/>
              <a:t>Aýgytly</a:t>
            </a:r>
            <a:r>
              <a:rPr lang="en-US" dirty="0"/>
              <a:t> </a:t>
            </a:r>
            <a:r>
              <a:rPr lang="en-US" dirty="0" err="1"/>
              <a:t>adam</a:t>
            </a:r>
            <a:r>
              <a:rPr lang="en-US" dirty="0"/>
              <a:t> </a:t>
            </a:r>
            <a:r>
              <a:rPr lang="en-US" dirty="0" err="1"/>
              <a:t>etjek</a:t>
            </a:r>
            <a:r>
              <a:rPr lang="en-US" dirty="0"/>
              <a:t> </a:t>
            </a:r>
            <a:r>
              <a:rPr lang="en-US" dirty="0" err="1"/>
              <a:t>işini</a:t>
            </a:r>
            <a:r>
              <a:rPr lang="en-US" dirty="0"/>
              <a:t>, </a:t>
            </a:r>
            <a:r>
              <a:rPr lang="en-US" dirty="0" err="1"/>
              <a:t>hereketini</a:t>
            </a:r>
            <a:r>
              <a:rPr lang="en-US" dirty="0"/>
              <a:t> </a:t>
            </a:r>
            <a:r>
              <a:rPr lang="en-US" dirty="0" err="1"/>
              <a:t>hemmetaraplaýyn</a:t>
            </a:r>
            <a:r>
              <a:rPr lang="en-US" dirty="0"/>
              <a:t> </a:t>
            </a:r>
            <a:r>
              <a:rPr lang="en-US" dirty="0" err="1"/>
              <a:t>ölçeýär</a:t>
            </a:r>
            <a:r>
              <a:rPr lang="en-US" dirty="0"/>
              <a:t>, </a:t>
            </a:r>
            <a:r>
              <a:rPr lang="en-US" dirty="0" err="1"/>
              <a:t>göz</a:t>
            </a:r>
            <a:r>
              <a:rPr lang="en-US" dirty="0"/>
              <a:t> </a:t>
            </a:r>
            <a:r>
              <a:rPr lang="en-US" dirty="0" err="1"/>
              <a:t>öňüne</a:t>
            </a:r>
            <a:r>
              <a:rPr lang="en-US" dirty="0"/>
              <a:t> </a:t>
            </a:r>
            <a:r>
              <a:rPr lang="en-US" dirty="0" err="1"/>
              <a:t>getirýär</a:t>
            </a:r>
            <a:r>
              <a:rPr lang="en-US" dirty="0"/>
              <a:t> hem-de </a:t>
            </a:r>
            <a:r>
              <a:rPr lang="en-US" dirty="0" err="1"/>
              <a:t>netijesiniň</a:t>
            </a:r>
            <a:r>
              <a:rPr lang="en-US" dirty="0"/>
              <a:t> </a:t>
            </a:r>
            <a:r>
              <a:rPr lang="en-US" dirty="0" err="1"/>
              <a:t>nähili</a:t>
            </a:r>
            <a:r>
              <a:rPr lang="en-US" dirty="0"/>
              <a:t> </a:t>
            </a:r>
            <a:r>
              <a:rPr lang="en-US" dirty="0" err="1"/>
              <a:t>boljakdygy</a:t>
            </a:r>
            <a:r>
              <a:rPr lang="en-US" dirty="0"/>
              <a:t> </a:t>
            </a:r>
            <a:r>
              <a:rPr lang="en-US" dirty="0" err="1"/>
              <a:t>barada</a:t>
            </a:r>
            <a:r>
              <a:rPr lang="en-US" dirty="0"/>
              <a:t> </a:t>
            </a:r>
            <a:r>
              <a:rPr lang="en-US" dirty="0" err="1"/>
              <a:t>jogapkärçilik</a:t>
            </a:r>
            <a:r>
              <a:rPr lang="en-US" dirty="0"/>
              <a:t> </a:t>
            </a:r>
            <a:r>
              <a:rPr lang="en-US" dirty="0" err="1"/>
              <a:t>duýýar</a:t>
            </a:r>
            <a:r>
              <a:rPr lang="en-US" dirty="0"/>
              <a:t>. </a:t>
            </a:r>
            <a:r>
              <a:rPr lang="en-US" dirty="0" err="1"/>
              <a:t>Elbetde</a:t>
            </a:r>
            <a:r>
              <a:rPr lang="en-US" dirty="0"/>
              <a:t>, </a:t>
            </a:r>
            <a:r>
              <a:rPr lang="en-US" dirty="0" err="1"/>
              <a:t>aýgytly</a:t>
            </a:r>
            <a:r>
              <a:rPr lang="en-US" dirty="0"/>
              <a:t> </a:t>
            </a:r>
            <a:r>
              <a:rPr lang="en-US" dirty="0" err="1"/>
              <a:t>adam</a:t>
            </a:r>
            <a:r>
              <a:rPr lang="en-US" dirty="0"/>
              <a:t> </a:t>
            </a:r>
            <a:r>
              <a:rPr lang="en-US" dirty="0" err="1"/>
              <a:t>ýeňil</a:t>
            </a:r>
            <a:r>
              <a:rPr lang="en-US" dirty="0"/>
              <a:t> we </a:t>
            </a:r>
            <a:r>
              <a:rPr lang="en-US" dirty="0" err="1"/>
              <a:t>arkaýyn</a:t>
            </a:r>
            <a:r>
              <a:rPr lang="en-US" dirty="0"/>
              <a:t> </a:t>
            </a:r>
            <a:r>
              <a:rPr lang="en-US" dirty="0" err="1"/>
              <a:t>hereket</a:t>
            </a:r>
            <a:r>
              <a:rPr lang="en-US" dirty="0"/>
              <a:t> </a:t>
            </a:r>
            <a:r>
              <a:rPr lang="en-US" dirty="0" err="1"/>
              <a:t>edýän</a:t>
            </a:r>
            <a:r>
              <a:rPr lang="en-US" dirty="0"/>
              <a:t> </a:t>
            </a:r>
            <a:r>
              <a:rPr lang="en-US" dirty="0" err="1"/>
              <a:t>ýalydyr</a:t>
            </a:r>
            <a:r>
              <a:rPr lang="en-US" dirty="0"/>
              <a:t>. Emma </a:t>
            </a:r>
            <a:r>
              <a:rPr lang="en-US" dirty="0" err="1"/>
              <a:t>ol</a:t>
            </a:r>
            <a:r>
              <a:rPr lang="en-US" dirty="0"/>
              <a:t> </a:t>
            </a:r>
            <a:r>
              <a:rPr lang="en-US" dirty="0" err="1"/>
              <a:t>çylşyrymly</a:t>
            </a:r>
            <a:r>
              <a:rPr lang="en-US" dirty="0"/>
              <a:t> </a:t>
            </a:r>
            <a:r>
              <a:rPr lang="en-US" dirty="0" err="1"/>
              <a:t>içki</a:t>
            </a:r>
            <a:r>
              <a:rPr lang="en-US" dirty="0"/>
              <a:t> </a:t>
            </a:r>
            <a:r>
              <a:rPr lang="en-US" dirty="0" err="1"/>
              <a:t>pikirleri</a:t>
            </a:r>
            <a:r>
              <a:rPr lang="en-US" dirty="0"/>
              <a:t> </a:t>
            </a:r>
            <a:r>
              <a:rPr lang="en-US" dirty="0" err="1"/>
              <a:t>başdan</a:t>
            </a:r>
            <a:r>
              <a:rPr lang="en-US" dirty="0"/>
              <a:t> </a:t>
            </a:r>
            <a:r>
              <a:rPr lang="en-US" dirty="0" err="1"/>
              <a:t>geçirýändir</a:t>
            </a:r>
            <a:r>
              <a:rPr lang="en-US" dirty="0"/>
              <a:t>.</a:t>
            </a:r>
            <a:endParaRPr lang="ru-RU" dirty="0"/>
          </a:p>
          <a:p>
            <a:r>
              <a:rPr lang="en-US" b="1" dirty="0" err="1">
                <a:solidFill>
                  <a:srgbClr val="FFC000"/>
                </a:solidFill>
              </a:rPr>
              <a:t>Tutanýerlilik</a:t>
            </a:r>
            <a:r>
              <a:rPr lang="en-US" b="1" dirty="0">
                <a:solidFill>
                  <a:srgbClr val="FFC000"/>
                </a:solidFill>
              </a:rPr>
              <a:t> </a:t>
            </a:r>
            <a:r>
              <a:rPr lang="en-US" dirty="0">
                <a:solidFill>
                  <a:srgbClr val="FFC000"/>
                </a:solidFill>
              </a:rPr>
              <a:t>–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şahsyýetiň</a:t>
            </a:r>
            <a:r>
              <a:rPr lang="en-US" dirty="0"/>
              <a:t> </a:t>
            </a:r>
            <a:r>
              <a:rPr lang="en-US" dirty="0" err="1"/>
              <a:t>öz</a:t>
            </a:r>
            <a:r>
              <a:rPr lang="en-US" dirty="0"/>
              <a:t> </a:t>
            </a:r>
            <a:r>
              <a:rPr lang="en-US" dirty="0" err="1"/>
              <a:t>karar</a:t>
            </a:r>
            <a:r>
              <a:rPr lang="en-US" dirty="0"/>
              <a:t> </a:t>
            </a:r>
            <a:r>
              <a:rPr lang="en-US" dirty="0" err="1"/>
              <a:t>eden</a:t>
            </a:r>
            <a:r>
              <a:rPr lang="en-US" dirty="0"/>
              <a:t> </a:t>
            </a:r>
            <a:r>
              <a:rPr lang="en-US" dirty="0" err="1"/>
              <a:t>maksadyna</a:t>
            </a:r>
            <a:r>
              <a:rPr lang="en-US" dirty="0"/>
              <a:t> </a:t>
            </a:r>
            <a:r>
              <a:rPr lang="en-US" dirty="0" err="1"/>
              <a:t>päsgelçiligine</a:t>
            </a:r>
            <a:r>
              <a:rPr lang="en-US" dirty="0"/>
              <a:t>, </a:t>
            </a:r>
            <a:r>
              <a:rPr lang="en-US" dirty="0" err="1"/>
              <a:t>kynçylygyna</a:t>
            </a:r>
            <a:r>
              <a:rPr lang="en-US" dirty="0"/>
              <a:t> </a:t>
            </a:r>
            <a:r>
              <a:rPr lang="en-US" dirty="0" err="1"/>
              <a:t>garamazdan</a:t>
            </a:r>
            <a:r>
              <a:rPr lang="en-US" dirty="0"/>
              <a:t> </a:t>
            </a:r>
            <a:r>
              <a:rPr lang="en-US" dirty="0" err="1"/>
              <a:t>ýerine</a:t>
            </a:r>
            <a:r>
              <a:rPr lang="en-US" dirty="0"/>
              <a:t> </a:t>
            </a:r>
            <a:r>
              <a:rPr lang="en-US" dirty="0" err="1"/>
              <a:t>ýetirmäge</a:t>
            </a:r>
            <a:r>
              <a:rPr lang="en-US" dirty="0"/>
              <a:t> </a:t>
            </a:r>
            <a:r>
              <a:rPr lang="en-US" dirty="0" err="1"/>
              <a:t>girişmegidir</a:t>
            </a:r>
            <a:r>
              <a:rPr lang="en-US" dirty="0"/>
              <a:t>, </a:t>
            </a:r>
            <a:r>
              <a:rPr lang="en-US" dirty="0" err="1"/>
              <a:t>maksadyna</a:t>
            </a:r>
            <a:r>
              <a:rPr lang="en-US" dirty="0"/>
              <a:t> </a:t>
            </a:r>
            <a:r>
              <a:rPr lang="en-US" dirty="0" err="1"/>
              <a:t>ýetmäge</a:t>
            </a:r>
            <a:r>
              <a:rPr lang="en-US" dirty="0"/>
              <a:t> </a:t>
            </a:r>
            <a:r>
              <a:rPr lang="en-US" dirty="0" err="1"/>
              <a:t>dyrjaşmagydyr</a:t>
            </a:r>
            <a:r>
              <a:rPr lang="en-US" dirty="0"/>
              <a:t>. </a:t>
            </a:r>
            <a:r>
              <a:rPr lang="en-US" dirty="0" err="1"/>
              <a:t>Tutanýerli</a:t>
            </a:r>
            <a:r>
              <a:rPr lang="en-US" dirty="0"/>
              <a:t> </a:t>
            </a:r>
            <a:r>
              <a:rPr lang="en-US" dirty="0" err="1"/>
              <a:t>adam</a:t>
            </a:r>
            <a:r>
              <a:rPr lang="en-US" dirty="0"/>
              <a:t> </a:t>
            </a:r>
            <a:r>
              <a:rPr lang="en-US" dirty="0" err="1"/>
              <a:t>şowsuzlyklara</a:t>
            </a:r>
            <a:r>
              <a:rPr lang="en-US" dirty="0"/>
              <a:t> </a:t>
            </a:r>
            <a:r>
              <a:rPr lang="en-US" dirty="0" err="1"/>
              <a:t>uçranda</a:t>
            </a:r>
            <a:r>
              <a:rPr lang="en-US" dirty="0"/>
              <a:t> </a:t>
            </a:r>
            <a:r>
              <a:rPr lang="en-US" dirty="0" err="1"/>
              <a:t>ruhdan</a:t>
            </a:r>
            <a:r>
              <a:rPr lang="en-US" dirty="0"/>
              <a:t> </a:t>
            </a:r>
            <a:r>
              <a:rPr lang="en-US" dirty="0" err="1"/>
              <a:t>düşmeýär</a:t>
            </a:r>
            <a:r>
              <a:rPr lang="en-US" dirty="0"/>
              <a:t>, </a:t>
            </a:r>
            <a:r>
              <a:rPr lang="en-US" dirty="0" err="1"/>
              <a:t>ol</a:t>
            </a:r>
            <a:r>
              <a:rPr lang="en-US" dirty="0"/>
              <a:t> </a:t>
            </a:r>
            <a:r>
              <a:rPr lang="en-US" dirty="0" err="1"/>
              <a:t>kynçylyklaryny</a:t>
            </a:r>
            <a:r>
              <a:rPr lang="en-US" dirty="0"/>
              <a:t> </a:t>
            </a:r>
            <a:r>
              <a:rPr lang="en-US" dirty="0" err="1"/>
              <a:t>ýeňip</a:t>
            </a:r>
            <a:r>
              <a:rPr lang="en-US" dirty="0"/>
              <a:t> </a:t>
            </a:r>
            <a:r>
              <a:rPr lang="en-US" dirty="0" err="1"/>
              <a:t>geçmegiň</a:t>
            </a:r>
            <a:r>
              <a:rPr lang="en-US" dirty="0"/>
              <a:t> </a:t>
            </a:r>
            <a:r>
              <a:rPr lang="en-US" dirty="0" err="1"/>
              <a:t>täze</a:t>
            </a:r>
            <a:r>
              <a:rPr lang="en-US" dirty="0"/>
              <a:t> </a:t>
            </a:r>
            <a:r>
              <a:rPr lang="en-US" dirty="0" err="1"/>
              <a:t>ýollaryny</a:t>
            </a:r>
            <a:r>
              <a:rPr lang="en-US" dirty="0"/>
              <a:t> </a:t>
            </a:r>
            <a:r>
              <a:rPr lang="en-US" dirty="0" err="1"/>
              <a:t>agtarýar</a:t>
            </a:r>
            <a:r>
              <a:rPr lang="en-US" dirty="0"/>
              <a:t>. </a:t>
            </a:r>
            <a:r>
              <a:rPr lang="en-US" dirty="0" err="1"/>
              <a:t>Okuw</a:t>
            </a:r>
            <a:r>
              <a:rPr lang="en-US" dirty="0"/>
              <a:t> </a:t>
            </a:r>
            <a:r>
              <a:rPr lang="en-US" dirty="0" err="1"/>
              <a:t>işinde</a:t>
            </a:r>
            <a:r>
              <a:rPr lang="en-US" dirty="0"/>
              <a:t> </a:t>
            </a:r>
            <a:r>
              <a:rPr lang="en-US" dirty="0" err="1"/>
              <a:t>okuwçylarda</a:t>
            </a:r>
            <a:r>
              <a:rPr lang="en-US" dirty="0"/>
              <a:t> </a:t>
            </a:r>
            <a:r>
              <a:rPr lang="en-US" dirty="0" err="1"/>
              <a:t>tutanýerliligi</a:t>
            </a:r>
            <a:r>
              <a:rPr lang="en-US" dirty="0"/>
              <a:t> </a:t>
            </a:r>
            <a:r>
              <a:rPr lang="en-US" dirty="0" err="1"/>
              <a:t>terbiýelemegiň</a:t>
            </a:r>
            <a:r>
              <a:rPr lang="en-US" dirty="0"/>
              <a:t> </a:t>
            </a:r>
            <a:r>
              <a:rPr lang="en-US" dirty="0" err="1"/>
              <a:t>möhüm</a:t>
            </a:r>
            <a:r>
              <a:rPr lang="en-US" dirty="0"/>
              <a:t> </a:t>
            </a:r>
            <a:r>
              <a:rPr lang="en-US" dirty="0" err="1"/>
              <a:t>ähmiýeti</a:t>
            </a:r>
            <a:r>
              <a:rPr lang="en-US" dirty="0"/>
              <a:t> </a:t>
            </a:r>
            <a:r>
              <a:rPr lang="en-US" dirty="0" err="1"/>
              <a:t>bardyr</a:t>
            </a:r>
            <a:r>
              <a:rPr lang="en-US" dirty="0"/>
              <a:t>. </a:t>
            </a:r>
            <a:r>
              <a:rPr lang="en-US" dirty="0" err="1"/>
              <a:t>Tutanýerli</a:t>
            </a:r>
            <a:r>
              <a:rPr lang="en-US" dirty="0"/>
              <a:t> </a:t>
            </a:r>
            <a:r>
              <a:rPr lang="en-US" dirty="0" err="1"/>
              <a:t>adam</a:t>
            </a:r>
            <a:r>
              <a:rPr lang="en-US" dirty="0"/>
              <a:t> </a:t>
            </a:r>
            <a:r>
              <a:rPr lang="en-US" dirty="0" err="1"/>
              <a:t>öz</a:t>
            </a:r>
            <a:r>
              <a:rPr lang="en-US" dirty="0"/>
              <a:t> </a:t>
            </a:r>
            <a:r>
              <a:rPr lang="en-US" dirty="0" err="1"/>
              <a:t>işini</a:t>
            </a:r>
            <a:r>
              <a:rPr lang="en-US" dirty="0"/>
              <a:t> </a:t>
            </a:r>
            <a:r>
              <a:rPr lang="en-US" dirty="0" err="1"/>
              <a:t>pikirlenip</a:t>
            </a:r>
            <a:r>
              <a:rPr lang="en-US" dirty="0"/>
              <a:t> </a:t>
            </a:r>
            <a:r>
              <a:rPr lang="en-US" dirty="0" err="1"/>
              <a:t>guramagy</a:t>
            </a:r>
            <a:r>
              <a:rPr lang="en-US" dirty="0"/>
              <a:t> </a:t>
            </a:r>
            <a:r>
              <a:rPr lang="en-US" dirty="0" err="1"/>
              <a:t>başarýar</a:t>
            </a:r>
            <a:r>
              <a:rPr lang="en-US" dirty="0"/>
              <a:t> hem-de </a:t>
            </a:r>
            <a:r>
              <a:rPr lang="en-US" dirty="0" err="1"/>
              <a:t>dürli</a:t>
            </a:r>
            <a:r>
              <a:rPr lang="en-US" dirty="0"/>
              <a:t> </a:t>
            </a:r>
            <a:r>
              <a:rPr lang="en-US" dirty="0" err="1"/>
              <a:t>ýagdaýlarda</a:t>
            </a:r>
            <a:r>
              <a:rPr lang="en-US" dirty="0"/>
              <a:t> </a:t>
            </a:r>
            <a:r>
              <a:rPr lang="en-US" dirty="0" err="1"/>
              <a:t>dogry</a:t>
            </a:r>
            <a:r>
              <a:rPr lang="en-US" dirty="0"/>
              <a:t> </a:t>
            </a:r>
            <a:r>
              <a:rPr lang="en-US" dirty="0" err="1"/>
              <a:t>baha</a:t>
            </a:r>
            <a:r>
              <a:rPr lang="en-US" dirty="0"/>
              <a:t> </a:t>
            </a:r>
            <a:r>
              <a:rPr lang="en-US" dirty="0" err="1"/>
              <a:t>berip</a:t>
            </a:r>
            <a:r>
              <a:rPr lang="en-US" dirty="0"/>
              <a:t> </a:t>
            </a:r>
            <a:r>
              <a:rPr lang="en-US" dirty="0" err="1"/>
              <a:t>bilýär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69223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4481" y="373224"/>
            <a:ext cx="10991461" cy="5803739"/>
          </a:xfrm>
        </p:spPr>
        <p:txBody>
          <a:bodyPr/>
          <a:lstStyle/>
          <a:p>
            <a:r>
              <a:rPr lang="en-US" b="1" dirty="0" err="1">
                <a:solidFill>
                  <a:srgbClr val="92D050"/>
                </a:solidFill>
              </a:rPr>
              <a:t>Çydamlylyk</a:t>
            </a:r>
            <a:r>
              <a:rPr lang="en-US" b="1" dirty="0">
                <a:solidFill>
                  <a:srgbClr val="92D050"/>
                </a:solidFill>
              </a:rPr>
              <a:t> </a:t>
            </a:r>
            <a:r>
              <a:rPr lang="en-US" dirty="0">
                <a:solidFill>
                  <a:srgbClr val="92D050"/>
                </a:solidFill>
              </a:rPr>
              <a:t>–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şahsyýetiň</a:t>
            </a:r>
            <a:r>
              <a:rPr lang="en-US" dirty="0"/>
              <a:t> </a:t>
            </a:r>
            <a:r>
              <a:rPr lang="en-US" dirty="0" err="1"/>
              <a:t>eden</a:t>
            </a:r>
            <a:r>
              <a:rPr lang="en-US" dirty="0"/>
              <a:t> </a:t>
            </a:r>
            <a:r>
              <a:rPr lang="en-US" dirty="0" err="1"/>
              <a:t>işini</a:t>
            </a:r>
            <a:r>
              <a:rPr lang="en-US" dirty="0"/>
              <a:t> </a:t>
            </a:r>
            <a:r>
              <a:rPr lang="en-US" dirty="0" err="1"/>
              <a:t>ýerine</a:t>
            </a:r>
            <a:r>
              <a:rPr lang="en-US" dirty="0"/>
              <a:t> </a:t>
            </a:r>
            <a:r>
              <a:rPr lang="en-US" dirty="0" err="1"/>
              <a:t>ýetirmegiň</a:t>
            </a:r>
            <a:r>
              <a:rPr lang="en-US" dirty="0"/>
              <a:t> </a:t>
            </a:r>
            <a:r>
              <a:rPr lang="en-US" dirty="0" err="1"/>
              <a:t>dürli</a:t>
            </a:r>
            <a:r>
              <a:rPr lang="en-US" dirty="0"/>
              <a:t> </a:t>
            </a:r>
            <a:r>
              <a:rPr lang="en-US" dirty="0" err="1"/>
              <a:t>hereketleriniň</a:t>
            </a:r>
            <a:r>
              <a:rPr lang="en-US" dirty="0"/>
              <a:t> </a:t>
            </a:r>
            <a:r>
              <a:rPr lang="en-US" dirty="0" err="1"/>
              <a:t>dowamynda</a:t>
            </a:r>
            <a:r>
              <a:rPr lang="en-US" dirty="0"/>
              <a:t> </a:t>
            </a:r>
            <a:r>
              <a:rPr lang="en-US" dirty="0" err="1"/>
              <a:t>öz</a:t>
            </a:r>
            <a:r>
              <a:rPr lang="en-US" dirty="0"/>
              <a:t> </a:t>
            </a:r>
            <a:r>
              <a:rPr lang="en-US" dirty="0" err="1"/>
              <a:t>ýagdaýyna</a:t>
            </a:r>
            <a:r>
              <a:rPr lang="en-US" dirty="0"/>
              <a:t> </a:t>
            </a:r>
            <a:r>
              <a:rPr lang="en-US" dirty="0" err="1"/>
              <a:t>gözegçilik</a:t>
            </a:r>
            <a:r>
              <a:rPr lang="en-US" dirty="0"/>
              <a:t> </a:t>
            </a:r>
            <a:r>
              <a:rPr lang="en-US" dirty="0" err="1"/>
              <a:t>edip</a:t>
            </a:r>
            <a:r>
              <a:rPr lang="en-US" dirty="0"/>
              <a:t>, </a:t>
            </a:r>
            <a:r>
              <a:rPr lang="en-US" dirty="0" err="1"/>
              <a:t>ýüze</a:t>
            </a:r>
            <a:r>
              <a:rPr lang="en-US" dirty="0"/>
              <a:t> </a:t>
            </a:r>
            <a:r>
              <a:rPr lang="en-US" dirty="0" err="1"/>
              <a:t>çykýan</a:t>
            </a:r>
            <a:r>
              <a:rPr lang="en-US" dirty="0"/>
              <a:t> </a:t>
            </a:r>
            <a:r>
              <a:rPr lang="en-US" dirty="0" err="1"/>
              <a:t>päsgelçiliklere</a:t>
            </a:r>
            <a:r>
              <a:rPr lang="en-US" dirty="0"/>
              <a:t> </a:t>
            </a:r>
            <a:r>
              <a:rPr lang="en-US" dirty="0" err="1"/>
              <a:t>garşy</a:t>
            </a:r>
            <a:r>
              <a:rPr lang="en-US" dirty="0"/>
              <a:t> </a:t>
            </a:r>
            <a:r>
              <a:rPr lang="en-US" dirty="0" err="1"/>
              <a:t>durup</a:t>
            </a:r>
            <a:r>
              <a:rPr lang="en-US" dirty="0"/>
              <a:t>, </a:t>
            </a:r>
            <a:r>
              <a:rPr lang="en-US" dirty="0" err="1"/>
              <a:t>saklap</a:t>
            </a:r>
            <a:r>
              <a:rPr lang="en-US" dirty="0"/>
              <a:t> </a:t>
            </a:r>
            <a:r>
              <a:rPr lang="en-US" dirty="0" err="1"/>
              <a:t>bilmek</a:t>
            </a:r>
            <a:r>
              <a:rPr lang="en-US" dirty="0"/>
              <a:t> </a:t>
            </a:r>
            <a:r>
              <a:rPr lang="en-US" dirty="0" err="1"/>
              <a:t>ukybynyň</a:t>
            </a:r>
            <a:r>
              <a:rPr lang="en-US" dirty="0"/>
              <a:t> </a:t>
            </a:r>
            <a:r>
              <a:rPr lang="en-US" dirty="0" err="1"/>
              <a:t>bolmaklygydyr</a:t>
            </a:r>
            <a:r>
              <a:rPr lang="en-US" dirty="0"/>
              <a:t>. </a:t>
            </a:r>
            <a:r>
              <a:rPr lang="ru-RU" dirty="0" err="1"/>
              <a:t>Adamyň</a:t>
            </a:r>
            <a:r>
              <a:rPr lang="ru-RU" dirty="0"/>
              <a:t> </a:t>
            </a:r>
            <a:r>
              <a:rPr lang="ru-RU" dirty="0" err="1"/>
              <a:t>durmuşynda</a:t>
            </a:r>
            <a:r>
              <a:rPr lang="ru-RU" dirty="0"/>
              <a:t> </a:t>
            </a:r>
            <a:r>
              <a:rPr lang="ru-RU" dirty="0" err="1"/>
              <a:t>ähli</a:t>
            </a:r>
            <a:r>
              <a:rPr lang="ru-RU" dirty="0"/>
              <a:t> </a:t>
            </a:r>
            <a:r>
              <a:rPr lang="ru-RU" dirty="0" err="1"/>
              <a:t>işi</a:t>
            </a:r>
            <a:r>
              <a:rPr lang="ru-RU" dirty="0"/>
              <a:t>, </a:t>
            </a:r>
            <a:r>
              <a:rPr lang="ru-RU" dirty="0" err="1"/>
              <a:t>hereketi</a:t>
            </a:r>
            <a:r>
              <a:rPr lang="ru-RU" dirty="0"/>
              <a:t> </a:t>
            </a:r>
            <a:r>
              <a:rPr lang="ru-RU" dirty="0" err="1"/>
              <a:t>öz</a:t>
            </a:r>
            <a:r>
              <a:rPr lang="ru-RU" dirty="0"/>
              <a:t> </a:t>
            </a:r>
            <a:r>
              <a:rPr lang="ru-RU" dirty="0" err="1"/>
              <a:t>ugruna</a:t>
            </a:r>
            <a:r>
              <a:rPr lang="ru-RU" dirty="0"/>
              <a:t> </a:t>
            </a:r>
            <a:r>
              <a:rPr lang="ru-RU" dirty="0" err="1"/>
              <a:t>ýeňillikli</a:t>
            </a:r>
            <a:r>
              <a:rPr lang="ru-RU" dirty="0"/>
              <a:t> </a:t>
            </a:r>
            <a:r>
              <a:rPr lang="ru-RU" dirty="0" err="1"/>
              <a:t>ýerine</a:t>
            </a:r>
            <a:r>
              <a:rPr lang="ru-RU" dirty="0"/>
              <a:t> </a:t>
            </a:r>
            <a:r>
              <a:rPr lang="ru-RU" dirty="0" err="1"/>
              <a:t>ýetirilmeýär</a:t>
            </a:r>
            <a:r>
              <a:rPr lang="ru-RU" dirty="0"/>
              <a:t>. </a:t>
            </a:r>
            <a:r>
              <a:rPr lang="ru-RU" dirty="0" err="1"/>
              <a:t>Adam</a:t>
            </a:r>
            <a:r>
              <a:rPr lang="ru-RU" dirty="0"/>
              <a:t> </a:t>
            </a:r>
            <a:r>
              <a:rPr lang="ru-RU" dirty="0" err="1"/>
              <a:t>kähalatlarda</a:t>
            </a:r>
            <a:r>
              <a:rPr lang="ru-RU" dirty="0"/>
              <a:t> </a:t>
            </a:r>
            <a:r>
              <a:rPr lang="ru-RU" dirty="0" err="1"/>
              <a:t>dürli</a:t>
            </a:r>
            <a:r>
              <a:rPr lang="ru-RU" dirty="0"/>
              <a:t> </a:t>
            </a:r>
            <a:r>
              <a:rPr lang="ru-RU" dirty="0" err="1"/>
              <a:t>kynçylyklara</a:t>
            </a:r>
            <a:r>
              <a:rPr lang="ru-RU" dirty="0"/>
              <a:t>, </a:t>
            </a:r>
            <a:r>
              <a:rPr lang="ru-RU" dirty="0" err="1"/>
              <a:t>şowsuzlyklara</a:t>
            </a:r>
            <a:r>
              <a:rPr lang="ru-RU" dirty="0"/>
              <a:t> </a:t>
            </a:r>
            <a:r>
              <a:rPr lang="ru-RU" dirty="0" err="1"/>
              <a:t>döz</a:t>
            </a:r>
            <a:r>
              <a:rPr lang="ru-RU" dirty="0"/>
              <a:t> </a:t>
            </a:r>
            <a:r>
              <a:rPr lang="ru-RU" dirty="0" err="1"/>
              <a:t>gelip</a:t>
            </a:r>
            <a:r>
              <a:rPr lang="ru-RU" dirty="0"/>
              <a:t>, </a:t>
            </a:r>
            <a:r>
              <a:rPr lang="ru-RU" dirty="0" err="1"/>
              <a:t>öz</a:t>
            </a:r>
            <a:r>
              <a:rPr lang="ru-RU" dirty="0"/>
              <a:t> </a:t>
            </a:r>
            <a:r>
              <a:rPr lang="ru-RU" dirty="0" err="1"/>
              <a:t>saglygyna</a:t>
            </a:r>
            <a:r>
              <a:rPr lang="ru-RU" dirty="0"/>
              <a:t>, </a:t>
            </a:r>
            <a:r>
              <a:rPr lang="ru-RU" dirty="0" err="1"/>
              <a:t>ýaşaýşyna</a:t>
            </a:r>
            <a:r>
              <a:rPr lang="ru-RU" dirty="0"/>
              <a:t> </a:t>
            </a:r>
            <a:r>
              <a:rPr lang="ru-RU" dirty="0" err="1"/>
              <a:t>howp</a:t>
            </a:r>
            <a:r>
              <a:rPr lang="ru-RU" dirty="0"/>
              <a:t> </a:t>
            </a:r>
            <a:r>
              <a:rPr lang="ru-RU" dirty="0" err="1"/>
              <a:t>salýan</a:t>
            </a:r>
            <a:r>
              <a:rPr lang="ru-RU" dirty="0"/>
              <a:t> </a:t>
            </a:r>
            <a:r>
              <a:rPr lang="ru-RU" dirty="0" err="1"/>
              <a:t>ýagdaýlarda</a:t>
            </a:r>
            <a:r>
              <a:rPr lang="ru-RU" dirty="0"/>
              <a:t> </a:t>
            </a:r>
            <a:r>
              <a:rPr lang="ru-RU" dirty="0" err="1"/>
              <a:t>hem</a:t>
            </a:r>
            <a:r>
              <a:rPr lang="ru-RU" dirty="0"/>
              <a:t> </a:t>
            </a:r>
            <a:r>
              <a:rPr lang="ru-RU" dirty="0" err="1"/>
              <a:t>hereket</a:t>
            </a:r>
            <a:r>
              <a:rPr lang="ru-RU" dirty="0"/>
              <a:t> </a:t>
            </a:r>
            <a:r>
              <a:rPr lang="ru-RU" dirty="0" err="1"/>
              <a:t>etmeli</a:t>
            </a:r>
            <a:r>
              <a:rPr lang="ru-RU" dirty="0"/>
              <a:t> </a:t>
            </a:r>
            <a:r>
              <a:rPr lang="ru-RU" dirty="0" err="1"/>
              <a:t>bolýar</a:t>
            </a:r>
            <a:r>
              <a:rPr lang="ru-RU" dirty="0"/>
              <a:t>. </a:t>
            </a:r>
            <a:r>
              <a:rPr lang="ru-RU" dirty="0" err="1"/>
              <a:t>Şeýle</a:t>
            </a:r>
            <a:r>
              <a:rPr lang="ru-RU" dirty="0"/>
              <a:t> </a:t>
            </a:r>
            <a:r>
              <a:rPr lang="ru-RU" dirty="0" err="1"/>
              <a:t>ýagdaýlarda</a:t>
            </a:r>
            <a:r>
              <a:rPr lang="ru-RU" dirty="0"/>
              <a:t> </a:t>
            </a:r>
            <a:r>
              <a:rPr lang="ru-RU" dirty="0" err="1"/>
              <a:t>çydamly</a:t>
            </a:r>
            <a:r>
              <a:rPr lang="ru-RU" dirty="0"/>
              <a:t> </a:t>
            </a:r>
            <a:r>
              <a:rPr lang="ru-RU" dirty="0" err="1"/>
              <a:t>adam</a:t>
            </a:r>
            <a:r>
              <a:rPr lang="ru-RU" dirty="0"/>
              <a:t> </a:t>
            </a:r>
            <a:r>
              <a:rPr lang="ru-RU" dirty="0" err="1"/>
              <a:t>özüniň</a:t>
            </a:r>
            <a:r>
              <a:rPr lang="ru-RU" dirty="0"/>
              <a:t> </a:t>
            </a:r>
            <a:r>
              <a:rPr lang="ru-RU" dirty="0" err="1"/>
              <a:t>erkini</a:t>
            </a:r>
            <a:r>
              <a:rPr lang="ru-RU" dirty="0"/>
              <a:t> </a:t>
            </a:r>
            <a:r>
              <a:rPr lang="ru-RU" dirty="0" err="1"/>
              <a:t>saklap</a:t>
            </a:r>
            <a:r>
              <a:rPr lang="ru-RU" dirty="0"/>
              <a:t> </a:t>
            </a:r>
            <a:r>
              <a:rPr lang="ru-RU" dirty="0" err="1"/>
              <a:t>bilýär</a:t>
            </a:r>
            <a:r>
              <a:rPr lang="ru-RU" dirty="0"/>
              <a:t>. </a:t>
            </a:r>
            <a:r>
              <a:rPr lang="ru-RU" dirty="0" err="1"/>
              <a:t>Biziň</a:t>
            </a:r>
            <a:r>
              <a:rPr lang="ru-RU" dirty="0"/>
              <a:t> </a:t>
            </a:r>
            <a:r>
              <a:rPr lang="ru-RU" dirty="0" err="1"/>
              <a:t>taryhymyz</a:t>
            </a:r>
            <a:r>
              <a:rPr lang="ru-RU" dirty="0"/>
              <a:t> </a:t>
            </a:r>
            <a:r>
              <a:rPr lang="ru-RU" dirty="0" err="1"/>
              <a:t>yz</a:t>
            </a:r>
            <a:r>
              <a:rPr lang="ru-RU" dirty="0"/>
              <a:t> </a:t>
            </a:r>
            <a:r>
              <a:rPr lang="ru-RU" dirty="0" err="1"/>
              <a:t>galdyran</a:t>
            </a:r>
            <a:r>
              <a:rPr lang="ru-RU" dirty="0"/>
              <a:t> </a:t>
            </a:r>
            <a:r>
              <a:rPr lang="ru-RU" dirty="0" err="1"/>
              <a:t>birnäçe</a:t>
            </a:r>
            <a:r>
              <a:rPr lang="ru-RU" dirty="0"/>
              <a:t> </a:t>
            </a:r>
            <a:r>
              <a:rPr lang="ru-RU" dirty="0" err="1"/>
              <a:t>şahsyýetler</a:t>
            </a:r>
            <a:r>
              <a:rPr lang="ru-RU" dirty="0"/>
              <a:t> </a:t>
            </a:r>
            <a:r>
              <a:rPr lang="ru-RU" dirty="0" err="1"/>
              <a:t>bilen</a:t>
            </a:r>
            <a:r>
              <a:rPr lang="ru-RU" dirty="0"/>
              <a:t> </a:t>
            </a:r>
            <a:r>
              <a:rPr lang="ru-RU" dirty="0" err="1"/>
              <a:t>tapawutlanypdyr</a:t>
            </a:r>
            <a:r>
              <a:rPr lang="ru-RU" dirty="0"/>
              <a:t>. </a:t>
            </a:r>
            <a:r>
              <a:rPr lang="ru-RU" dirty="0" err="1"/>
              <a:t>Mysal</a:t>
            </a:r>
            <a:r>
              <a:rPr lang="ru-RU" dirty="0"/>
              <a:t> </a:t>
            </a:r>
            <a:r>
              <a:rPr lang="ru-RU" dirty="0" err="1"/>
              <a:t>üçin</a:t>
            </a:r>
            <a:r>
              <a:rPr lang="ru-RU" dirty="0"/>
              <a:t>, </a:t>
            </a:r>
            <a:r>
              <a:rPr lang="ru-RU" dirty="0" err="1"/>
              <a:t>Gökdepe</a:t>
            </a:r>
            <a:r>
              <a:rPr lang="ru-RU" dirty="0"/>
              <a:t> </a:t>
            </a:r>
            <a:r>
              <a:rPr lang="ru-RU" dirty="0" err="1"/>
              <a:t>galasyny</a:t>
            </a:r>
            <a:r>
              <a:rPr lang="ru-RU" dirty="0"/>
              <a:t> </a:t>
            </a:r>
            <a:r>
              <a:rPr lang="ru-RU" dirty="0" err="1"/>
              <a:t>goramakda</a:t>
            </a:r>
            <a:r>
              <a:rPr lang="ru-RU" dirty="0"/>
              <a:t> </a:t>
            </a:r>
            <a:r>
              <a:rPr lang="ru-RU" dirty="0" err="1"/>
              <a:t>türkmen</a:t>
            </a:r>
            <a:r>
              <a:rPr lang="ru-RU" dirty="0"/>
              <a:t> </a:t>
            </a:r>
            <a:r>
              <a:rPr lang="ru-RU" dirty="0" err="1"/>
              <a:t>halkynyň</a:t>
            </a:r>
            <a:r>
              <a:rPr lang="ru-RU" dirty="0"/>
              <a:t> </a:t>
            </a:r>
            <a:r>
              <a:rPr lang="ru-RU" dirty="0" err="1"/>
              <a:t>çydamlylygy</a:t>
            </a:r>
            <a:r>
              <a:rPr lang="ru-RU" dirty="0"/>
              <a:t> </a:t>
            </a:r>
            <a:r>
              <a:rPr lang="ru-RU" dirty="0" err="1"/>
              <a:t>munuň</a:t>
            </a:r>
            <a:r>
              <a:rPr lang="ru-RU" dirty="0"/>
              <a:t> </a:t>
            </a:r>
            <a:r>
              <a:rPr lang="ru-RU" dirty="0" err="1"/>
              <a:t>aýdyň</a:t>
            </a:r>
            <a:r>
              <a:rPr lang="ru-RU" dirty="0"/>
              <a:t> </a:t>
            </a:r>
            <a:r>
              <a:rPr lang="ru-RU" dirty="0" err="1"/>
              <a:t>mysalydyr</a:t>
            </a:r>
            <a:r>
              <a:rPr lang="ru-RU" dirty="0"/>
              <a:t>. </a:t>
            </a:r>
            <a:r>
              <a:rPr lang="ru-RU" dirty="0" err="1"/>
              <a:t>Çydamlylygyň</a:t>
            </a:r>
            <a:r>
              <a:rPr lang="ru-RU" dirty="0"/>
              <a:t> </a:t>
            </a:r>
            <a:r>
              <a:rPr lang="ru-RU" dirty="0" err="1"/>
              <a:t>garşylykly</a:t>
            </a:r>
            <a:r>
              <a:rPr lang="ru-RU" dirty="0"/>
              <a:t> </a:t>
            </a:r>
            <a:r>
              <a:rPr lang="ru-RU" dirty="0" err="1"/>
              <a:t>tarapy</a:t>
            </a:r>
            <a:r>
              <a:rPr lang="ru-RU" dirty="0"/>
              <a:t> </a:t>
            </a:r>
            <a:r>
              <a:rPr lang="ru-RU" dirty="0" err="1"/>
              <a:t>hökmünde</a:t>
            </a:r>
            <a:r>
              <a:rPr lang="ru-RU" dirty="0"/>
              <a:t> </a:t>
            </a:r>
            <a:r>
              <a:rPr lang="ru-RU" dirty="0" err="1"/>
              <a:t>çydamsyzlygy</a:t>
            </a:r>
            <a:r>
              <a:rPr lang="ru-RU" dirty="0"/>
              <a:t>, </a:t>
            </a:r>
            <a:r>
              <a:rPr lang="ru-RU" dirty="0" err="1"/>
              <a:t>impulsiwligi</a:t>
            </a:r>
            <a:r>
              <a:rPr lang="ru-RU" dirty="0"/>
              <a:t> </a:t>
            </a:r>
            <a:r>
              <a:rPr lang="ru-RU" dirty="0" err="1"/>
              <a:t>görkezmek</a:t>
            </a:r>
            <a:r>
              <a:rPr lang="ru-RU" dirty="0"/>
              <a:t> </a:t>
            </a:r>
            <a:r>
              <a:rPr lang="ru-RU" dirty="0" err="1"/>
              <a:t>bolar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60120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41176"/>
            <a:ext cx="10515600" cy="5635787"/>
          </a:xfrm>
        </p:spPr>
        <p:txBody>
          <a:bodyPr/>
          <a:lstStyle/>
          <a:p>
            <a:r>
              <a:rPr lang="ru-RU" b="1" dirty="0" err="1">
                <a:solidFill>
                  <a:srgbClr val="C00000"/>
                </a:solidFill>
              </a:rPr>
              <a:t>Batyrgaýlyk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dirty="0">
                <a:solidFill>
                  <a:srgbClr val="C00000"/>
                </a:solidFill>
              </a:rPr>
              <a:t>–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şahsyýetiň</a:t>
            </a:r>
            <a:r>
              <a:rPr lang="ru-RU" dirty="0"/>
              <a:t> </a:t>
            </a:r>
            <a:r>
              <a:rPr lang="ru-RU" dirty="0" err="1"/>
              <a:t>maksat</a:t>
            </a:r>
            <a:r>
              <a:rPr lang="ru-RU" dirty="0"/>
              <a:t> </a:t>
            </a:r>
            <a:r>
              <a:rPr lang="ru-RU" dirty="0" err="1"/>
              <a:t>edinen</a:t>
            </a:r>
            <a:r>
              <a:rPr lang="ru-RU" dirty="0"/>
              <a:t> </a:t>
            </a:r>
            <a:r>
              <a:rPr lang="ru-RU" dirty="0" err="1"/>
              <a:t>işiniň</a:t>
            </a:r>
            <a:r>
              <a:rPr lang="ru-RU" dirty="0"/>
              <a:t> </a:t>
            </a:r>
            <a:r>
              <a:rPr lang="ru-RU" dirty="0" err="1"/>
              <a:t>howplulygyna</a:t>
            </a:r>
            <a:r>
              <a:rPr lang="ru-RU" dirty="0"/>
              <a:t>, </a:t>
            </a:r>
            <a:r>
              <a:rPr lang="ru-RU" dirty="0" err="1"/>
              <a:t>howatyrlylygyna</a:t>
            </a:r>
            <a:r>
              <a:rPr lang="ru-RU" dirty="0"/>
              <a:t> </a:t>
            </a:r>
            <a:r>
              <a:rPr lang="ru-RU" dirty="0" err="1"/>
              <a:t>garamazdan</a:t>
            </a:r>
            <a:r>
              <a:rPr lang="ru-RU" dirty="0"/>
              <a:t> </a:t>
            </a:r>
            <a:r>
              <a:rPr lang="ru-RU" dirty="0" err="1"/>
              <a:t>hereket</a:t>
            </a:r>
            <a:r>
              <a:rPr lang="ru-RU" dirty="0"/>
              <a:t> </a:t>
            </a:r>
            <a:r>
              <a:rPr lang="ru-RU" dirty="0" err="1"/>
              <a:t>etmäge</a:t>
            </a:r>
            <a:r>
              <a:rPr lang="ru-RU" dirty="0"/>
              <a:t> </a:t>
            </a:r>
            <a:r>
              <a:rPr lang="ru-RU" dirty="0" err="1"/>
              <a:t>bolan</a:t>
            </a:r>
            <a:r>
              <a:rPr lang="ru-RU" dirty="0"/>
              <a:t> </a:t>
            </a:r>
            <a:r>
              <a:rPr lang="ru-RU" dirty="0" err="1"/>
              <a:t>ukyplylygydyr</a:t>
            </a:r>
            <a:r>
              <a:rPr lang="ru-RU" dirty="0"/>
              <a:t>. </a:t>
            </a:r>
            <a:r>
              <a:rPr lang="ru-RU" dirty="0" err="1"/>
              <a:t>Adamyň</a:t>
            </a:r>
            <a:r>
              <a:rPr lang="ru-RU" dirty="0"/>
              <a:t> </a:t>
            </a:r>
            <a:r>
              <a:rPr lang="ru-RU" dirty="0" err="1"/>
              <a:t>howply</a:t>
            </a:r>
            <a:r>
              <a:rPr lang="ru-RU" dirty="0"/>
              <a:t> </a:t>
            </a:r>
            <a:r>
              <a:rPr lang="ru-RU" dirty="0" err="1"/>
              <a:t>ýagdaýlarda</a:t>
            </a:r>
            <a:r>
              <a:rPr lang="ru-RU" dirty="0"/>
              <a:t> </a:t>
            </a:r>
            <a:r>
              <a:rPr lang="ru-RU" dirty="0" err="1"/>
              <a:t>hem</a:t>
            </a:r>
            <a:r>
              <a:rPr lang="ru-RU" dirty="0"/>
              <a:t> </a:t>
            </a:r>
            <a:r>
              <a:rPr lang="ru-RU" dirty="0" err="1"/>
              <a:t>heder</a:t>
            </a:r>
            <a:r>
              <a:rPr lang="ru-RU" dirty="0"/>
              <a:t> </a:t>
            </a:r>
            <a:r>
              <a:rPr lang="ru-RU" dirty="0" err="1"/>
              <a:t>etmän</a:t>
            </a:r>
            <a:r>
              <a:rPr lang="ru-RU" dirty="0"/>
              <a:t>, </a:t>
            </a:r>
            <a:r>
              <a:rPr lang="ru-RU" dirty="0" err="1"/>
              <a:t>işe</a:t>
            </a:r>
            <a:r>
              <a:rPr lang="ru-RU" dirty="0"/>
              <a:t> </a:t>
            </a:r>
            <a:r>
              <a:rPr lang="ru-RU" dirty="0" err="1"/>
              <a:t>girişmegi</a:t>
            </a:r>
            <a:r>
              <a:rPr lang="ru-RU" dirty="0"/>
              <a:t> </a:t>
            </a:r>
            <a:r>
              <a:rPr lang="ru-RU" dirty="0" err="1"/>
              <a:t>onuň</a:t>
            </a:r>
            <a:r>
              <a:rPr lang="ru-RU" dirty="0"/>
              <a:t> </a:t>
            </a:r>
            <a:r>
              <a:rPr lang="ru-RU" dirty="0" err="1"/>
              <a:t>batyrgaýlygyny</a:t>
            </a:r>
            <a:r>
              <a:rPr lang="ru-RU" dirty="0"/>
              <a:t>, </a:t>
            </a:r>
            <a:r>
              <a:rPr lang="ru-RU" dirty="0" err="1"/>
              <a:t>gaýduwsyzlygyny</a:t>
            </a:r>
            <a:r>
              <a:rPr lang="ru-RU" dirty="0"/>
              <a:t> </a:t>
            </a:r>
            <a:r>
              <a:rPr lang="ru-RU" dirty="0" err="1"/>
              <a:t>görkezýär</a:t>
            </a:r>
            <a:r>
              <a:rPr lang="ru-RU" dirty="0"/>
              <a:t>. </a:t>
            </a:r>
            <a:r>
              <a:rPr lang="ru-RU" dirty="0" err="1"/>
              <a:t>Batyrgaýlyk</a:t>
            </a:r>
            <a:r>
              <a:rPr lang="ru-RU" dirty="0"/>
              <a:t> </a:t>
            </a:r>
            <a:r>
              <a:rPr lang="ru-RU" dirty="0" err="1"/>
              <a:t>şahsyýetiň</a:t>
            </a:r>
            <a:r>
              <a:rPr lang="ru-RU" dirty="0"/>
              <a:t> </a:t>
            </a:r>
            <a:r>
              <a:rPr lang="ru-RU" dirty="0" err="1"/>
              <a:t>köre-körlük</a:t>
            </a:r>
            <a:r>
              <a:rPr lang="ru-RU" dirty="0"/>
              <a:t> </a:t>
            </a:r>
            <a:r>
              <a:rPr lang="ru-RU" dirty="0" err="1"/>
              <a:t>bilen</a:t>
            </a:r>
            <a:r>
              <a:rPr lang="ru-RU" dirty="0"/>
              <a:t> </a:t>
            </a:r>
            <a:r>
              <a:rPr lang="ru-RU" dirty="0" err="1"/>
              <a:t>edýän</a:t>
            </a:r>
            <a:r>
              <a:rPr lang="ru-RU" dirty="0"/>
              <a:t> </a:t>
            </a:r>
            <a:r>
              <a:rPr lang="ru-RU" dirty="0" err="1"/>
              <a:t>hereketi</a:t>
            </a:r>
            <a:r>
              <a:rPr lang="ru-RU" dirty="0"/>
              <a:t> </a:t>
            </a:r>
            <a:r>
              <a:rPr lang="ru-RU" dirty="0" err="1"/>
              <a:t>däldir</a:t>
            </a:r>
            <a:r>
              <a:rPr lang="ru-RU" dirty="0"/>
              <a:t>. </a:t>
            </a:r>
            <a:r>
              <a:rPr lang="ru-RU" dirty="0" err="1"/>
              <a:t>Sebäbi</a:t>
            </a:r>
            <a:r>
              <a:rPr lang="ru-RU" dirty="0"/>
              <a:t> </a:t>
            </a:r>
            <a:r>
              <a:rPr lang="ru-RU" dirty="0" err="1"/>
              <a:t>batyrgaýlyk</a:t>
            </a:r>
            <a:r>
              <a:rPr lang="ru-RU" dirty="0"/>
              <a:t> </a:t>
            </a:r>
            <a:r>
              <a:rPr lang="ru-RU" dirty="0" err="1"/>
              <a:t>erk</a:t>
            </a:r>
            <a:r>
              <a:rPr lang="ru-RU" dirty="0"/>
              <a:t> </a:t>
            </a:r>
            <a:r>
              <a:rPr lang="ru-RU" dirty="0" err="1"/>
              <a:t>hilli</a:t>
            </a:r>
            <a:r>
              <a:rPr lang="ru-RU" dirty="0"/>
              <a:t> </a:t>
            </a:r>
            <a:r>
              <a:rPr lang="ru-RU" dirty="0" err="1"/>
              <a:t>adamda</a:t>
            </a:r>
            <a:r>
              <a:rPr lang="ru-RU" dirty="0"/>
              <a:t> </a:t>
            </a:r>
            <a:r>
              <a:rPr lang="ru-RU" dirty="0" err="1"/>
              <a:t>erk</a:t>
            </a:r>
            <a:r>
              <a:rPr lang="ru-RU" dirty="0"/>
              <a:t> </a:t>
            </a:r>
            <a:r>
              <a:rPr lang="ru-RU" dirty="0" err="1"/>
              <a:t>hilleriniň</a:t>
            </a:r>
            <a:r>
              <a:rPr lang="ru-RU" dirty="0"/>
              <a:t> </a:t>
            </a:r>
            <a:r>
              <a:rPr lang="ru-RU" dirty="0" err="1"/>
              <a:t>beýleki</a:t>
            </a:r>
            <a:r>
              <a:rPr lang="ru-RU" dirty="0"/>
              <a:t> </a:t>
            </a:r>
            <a:r>
              <a:rPr lang="ru-RU" dirty="0" err="1"/>
              <a:t>taraplary</a:t>
            </a:r>
            <a:r>
              <a:rPr lang="ru-RU" dirty="0"/>
              <a:t> </a:t>
            </a:r>
            <a:r>
              <a:rPr lang="ru-RU" dirty="0" err="1"/>
              <a:t>hem</a:t>
            </a:r>
            <a:r>
              <a:rPr lang="ru-RU" dirty="0"/>
              <a:t> </a:t>
            </a:r>
            <a:r>
              <a:rPr lang="ru-RU" dirty="0" err="1"/>
              <a:t>jemlenýär</a:t>
            </a:r>
            <a:r>
              <a:rPr lang="ru-RU" dirty="0"/>
              <a:t>. </a:t>
            </a:r>
            <a:r>
              <a:rPr lang="ru-RU" dirty="0" err="1"/>
              <a:t>Biziň</a:t>
            </a:r>
            <a:r>
              <a:rPr lang="ru-RU" dirty="0"/>
              <a:t> </a:t>
            </a:r>
            <a:r>
              <a:rPr lang="ru-RU" dirty="0" err="1"/>
              <a:t>taryhymyzda</a:t>
            </a:r>
            <a:r>
              <a:rPr lang="ru-RU" dirty="0"/>
              <a:t> </a:t>
            </a:r>
            <a:r>
              <a:rPr lang="ru-RU" dirty="0" err="1"/>
              <a:t>birnäçe</a:t>
            </a:r>
            <a:r>
              <a:rPr lang="ru-RU" dirty="0"/>
              <a:t> </a:t>
            </a:r>
            <a:r>
              <a:rPr lang="ru-RU" dirty="0" err="1"/>
              <a:t>esgerleriň</a:t>
            </a:r>
            <a:r>
              <a:rPr lang="ru-RU" dirty="0"/>
              <a:t> </a:t>
            </a:r>
            <a:r>
              <a:rPr lang="ru-RU" dirty="0" err="1"/>
              <a:t>Watany</a:t>
            </a:r>
            <a:r>
              <a:rPr lang="ru-RU" dirty="0"/>
              <a:t> </a:t>
            </a:r>
            <a:r>
              <a:rPr lang="ru-RU" dirty="0" err="1"/>
              <a:t>goramakdaky</a:t>
            </a:r>
            <a:r>
              <a:rPr lang="ru-RU" dirty="0"/>
              <a:t> </a:t>
            </a:r>
            <a:r>
              <a:rPr lang="ru-RU" dirty="0" err="1"/>
              <a:t>görkezen</a:t>
            </a:r>
            <a:r>
              <a:rPr lang="ru-RU" dirty="0"/>
              <a:t> </a:t>
            </a:r>
            <a:r>
              <a:rPr lang="ru-RU" dirty="0" err="1"/>
              <a:t>edermenlikleri</a:t>
            </a:r>
            <a:r>
              <a:rPr lang="ru-RU" dirty="0"/>
              <a:t> </a:t>
            </a:r>
            <a:r>
              <a:rPr lang="ru-RU" dirty="0" err="1"/>
              <a:t>batyrgaýlygyň</a:t>
            </a:r>
            <a:r>
              <a:rPr lang="ru-RU" dirty="0"/>
              <a:t> </a:t>
            </a:r>
            <a:r>
              <a:rPr lang="ru-RU" dirty="0" err="1"/>
              <a:t>mysalydyr</a:t>
            </a:r>
            <a:r>
              <a:rPr lang="ru-RU" dirty="0"/>
              <a:t>.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erk</a:t>
            </a:r>
            <a:r>
              <a:rPr lang="ru-RU" dirty="0"/>
              <a:t> </a:t>
            </a:r>
            <a:r>
              <a:rPr lang="ru-RU" dirty="0" err="1"/>
              <a:t>hili</a:t>
            </a:r>
            <a:r>
              <a:rPr lang="ru-RU" dirty="0"/>
              <a:t> </a:t>
            </a:r>
            <a:r>
              <a:rPr lang="ru-RU" dirty="0" err="1"/>
              <a:t>adamyň</a:t>
            </a:r>
            <a:r>
              <a:rPr lang="ru-RU" dirty="0"/>
              <a:t> </a:t>
            </a:r>
            <a:r>
              <a:rPr lang="ru-RU" dirty="0" err="1"/>
              <a:t>zähmet</a:t>
            </a:r>
            <a:r>
              <a:rPr lang="ru-RU" dirty="0"/>
              <a:t> </a:t>
            </a:r>
            <a:r>
              <a:rPr lang="ru-RU" dirty="0" err="1"/>
              <a:t>işlerinde</a:t>
            </a:r>
            <a:r>
              <a:rPr lang="ru-RU" dirty="0"/>
              <a:t> </a:t>
            </a:r>
            <a:r>
              <a:rPr lang="ru-RU" dirty="0" err="1"/>
              <a:t>hem</a:t>
            </a:r>
            <a:r>
              <a:rPr lang="ru-RU" dirty="0"/>
              <a:t> </a:t>
            </a:r>
            <a:r>
              <a:rPr lang="ru-RU" dirty="0" err="1"/>
              <a:t>ýüze</a:t>
            </a:r>
            <a:r>
              <a:rPr lang="ru-RU" dirty="0"/>
              <a:t> </a:t>
            </a:r>
            <a:r>
              <a:rPr lang="ru-RU" dirty="0" err="1"/>
              <a:t>çykyp</a:t>
            </a:r>
            <a:r>
              <a:rPr lang="ru-RU" dirty="0"/>
              <a:t> </a:t>
            </a:r>
            <a:r>
              <a:rPr lang="ru-RU" dirty="0" err="1"/>
              <a:t>bilýär</a:t>
            </a:r>
            <a:r>
              <a:rPr lang="ru-RU" dirty="0"/>
              <a:t>. </a:t>
            </a:r>
            <a:r>
              <a:rPr lang="ru-RU" dirty="0" err="1"/>
              <a:t>Batyrgaýlygyň</a:t>
            </a:r>
            <a:r>
              <a:rPr lang="ru-RU" dirty="0"/>
              <a:t> </a:t>
            </a:r>
            <a:r>
              <a:rPr lang="ru-RU" dirty="0" err="1"/>
              <a:t>otrisatel</a:t>
            </a:r>
            <a:r>
              <a:rPr lang="ru-RU" dirty="0"/>
              <a:t> </a:t>
            </a:r>
            <a:r>
              <a:rPr lang="ru-RU" dirty="0" err="1"/>
              <a:t>tarapy</a:t>
            </a:r>
            <a:r>
              <a:rPr lang="ru-RU" dirty="0"/>
              <a:t> </a:t>
            </a:r>
            <a:r>
              <a:rPr lang="ru-RU" dirty="0" err="1"/>
              <a:t>gorkaklykdyr</a:t>
            </a:r>
            <a:r>
              <a:rPr lang="ru-RU" dirty="0"/>
              <a:t>. </a:t>
            </a:r>
            <a:r>
              <a:rPr lang="ru-RU" dirty="0" err="1"/>
              <a:t>Gorkak</a:t>
            </a:r>
            <a:r>
              <a:rPr lang="ru-RU" dirty="0"/>
              <a:t> </a:t>
            </a:r>
            <a:r>
              <a:rPr lang="ru-RU" dirty="0" err="1"/>
              <a:t>adam</a:t>
            </a:r>
            <a:r>
              <a:rPr lang="ru-RU" dirty="0"/>
              <a:t> </a:t>
            </a:r>
            <a:r>
              <a:rPr lang="ru-RU" dirty="0" err="1"/>
              <a:t>hiç</a:t>
            </a:r>
            <a:r>
              <a:rPr lang="ru-RU" dirty="0"/>
              <a:t> </a:t>
            </a:r>
            <a:r>
              <a:rPr lang="ru-RU" dirty="0" err="1"/>
              <a:t>wagt</a:t>
            </a:r>
            <a:r>
              <a:rPr lang="ru-RU" dirty="0"/>
              <a:t> </a:t>
            </a:r>
            <a:r>
              <a:rPr lang="ru-RU" dirty="0" err="1"/>
              <a:t>ynamly</a:t>
            </a:r>
            <a:r>
              <a:rPr lang="ru-RU" dirty="0"/>
              <a:t> </a:t>
            </a:r>
            <a:r>
              <a:rPr lang="ru-RU" dirty="0" err="1"/>
              <a:t>hereket</a:t>
            </a:r>
            <a:r>
              <a:rPr lang="ru-RU" dirty="0"/>
              <a:t> </a:t>
            </a:r>
            <a:r>
              <a:rPr lang="ru-RU" dirty="0" err="1"/>
              <a:t>edip</a:t>
            </a:r>
            <a:r>
              <a:rPr lang="ru-RU" dirty="0"/>
              <a:t> </a:t>
            </a:r>
            <a:r>
              <a:rPr lang="ru-RU" dirty="0" err="1"/>
              <a:t>bilmeýär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060125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1219</Words>
  <Application>Microsoft Office PowerPoint</Application>
  <PresentationFormat>Широкоэкранный</PresentationFormat>
  <Paragraphs>40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Umumy okuwyň temasy:Erk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11</cp:revision>
  <dcterms:created xsi:type="dcterms:W3CDTF">2020-09-21T11:37:42Z</dcterms:created>
  <dcterms:modified xsi:type="dcterms:W3CDTF">2020-09-23T06:34:26Z</dcterms:modified>
</cp:coreProperties>
</file>