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56D81F-2799-4533-A722-DF250E2FC66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6CAE00-8512-40E3-A764-5A101C8E63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k-TM" dirty="0" smtClean="0"/>
              <a:t>Aktiw we induktiw garşylykly sinusoidal toguň zynjyrlary</a:t>
            </a:r>
            <a:br>
              <a:rPr lang="tk-TM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k-TM" dirty="0" smtClean="0"/>
              <a:t>                              Meýlinama:</a:t>
            </a:r>
          </a:p>
          <a:p>
            <a:pPr marL="0" indent="0">
              <a:buNone/>
            </a:pPr>
            <a:r>
              <a:rPr lang="tk-TM" dirty="0"/>
              <a:t> </a:t>
            </a:r>
            <a:r>
              <a:rPr lang="tk-TM" dirty="0" smtClean="0"/>
              <a:t>  1. Aktiw garşylykly we induktiwlilikli sarym     shemasy.</a:t>
            </a:r>
          </a:p>
          <a:p>
            <a:r>
              <a:rPr lang="tk-TM" dirty="0" smtClean="0"/>
              <a:t>2.Yzygider birikdirilen R aktiw garşylykdan we L induktiwlikden durýan zynjyryň naprýaženiýesiniň, togunyň hem-de kuwwatynyň grafikleri.</a:t>
            </a:r>
            <a:endParaRPr lang="tk-TM" dirty="0"/>
          </a:p>
        </p:txBody>
      </p:sp>
    </p:spTree>
    <p:extLst>
      <p:ext uri="{BB962C8B-B14F-4D97-AF65-F5344CB8AC3E}">
        <p14:creationId xmlns:p14="http://schemas.microsoft.com/office/powerpoint/2010/main" val="505157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29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13" y="4869160"/>
            <a:ext cx="4505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52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8229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1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5072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16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8229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59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1" y="332656"/>
            <a:ext cx="8229600" cy="40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620688"/>
            <a:ext cx="38655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8" y="2564904"/>
            <a:ext cx="8532441" cy="390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8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17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296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83632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2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2370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7988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3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22960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74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2296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3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37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Aktiw we induktiw garşylykly sinusoidal toguň zynjyrlary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Aktiw we induktiw garşylykly sinusoidal toguň zynjyrlary</dc:title>
  <dc:creator>Admin</dc:creator>
  <cp:lastModifiedBy>Admin</cp:lastModifiedBy>
  <cp:revision>4</cp:revision>
  <dcterms:created xsi:type="dcterms:W3CDTF">2019-05-10T16:10:01Z</dcterms:created>
  <dcterms:modified xsi:type="dcterms:W3CDTF">2019-05-10T16:41:33Z</dcterms:modified>
</cp:coreProperties>
</file>