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72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0C77-5CBA-48F9-89C4-59A32B853E46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9380-DA1F-4681-A1ED-B7B4F6AB59F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427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0C77-5CBA-48F9-89C4-59A32B853E46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9380-DA1F-4681-A1ED-B7B4F6AB59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879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0C77-5CBA-48F9-89C4-59A32B853E46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9380-DA1F-4681-A1ED-B7B4F6AB59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221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0C77-5CBA-48F9-89C4-59A32B853E46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9380-DA1F-4681-A1ED-B7B4F6AB59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710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0C77-5CBA-48F9-89C4-59A32B853E46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9380-DA1F-4681-A1ED-B7B4F6AB59F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846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0C77-5CBA-48F9-89C4-59A32B853E46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9380-DA1F-4681-A1ED-B7B4F6AB59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274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0C77-5CBA-48F9-89C4-59A32B853E46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9380-DA1F-4681-A1ED-B7B4F6AB59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313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0C77-5CBA-48F9-89C4-59A32B853E46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9380-DA1F-4681-A1ED-B7B4F6AB59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481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0C77-5CBA-48F9-89C4-59A32B853E46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9380-DA1F-4681-A1ED-B7B4F6AB59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023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97F0C77-5CBA-48F9-89C4-59A32B853E46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959380-DA1F-4681-A1ED-B7B4F6AB59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223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0C77-5CBA-48F9-89C4-59A32B853E46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9380-DA1F-4681-A1ED-B7B4F6AB59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381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7F0C77-5CBA-48F9-89C4-59A32B853E46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A959380-DA1F-4681-A1ED-B7B4F6AB59F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29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8667" y="270933"/>
            <a:ext cx="11565466" cy="5327687"/>
          </a:xfrm>
        </p:spPr>
        <p:txBody>
          <a:bodyPr>
            <a:normAutofit/>
          </a:bodyPr>
          <a:lstStyle/>
          <a:p>
            <a:r>
              <a:rPr lang="tk-TM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</a:t>
            </a:r>
            <a:r>
              <a:rPr lang="ru-RU" sz="5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proseslerini</a:t>
            </a:r>
            <a: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sz="5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1.Esasy </a:t>
            </a:r>
            <a:r>
              <a:rPr lang="ru-RU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prosesi</a:t>
            </a:r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2.Önümçilik </a:t>
            </a:r>
            <a:r>
              <a:rPr lang="ru-RU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prosesini</a:t>
            </a:r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guramagyň</a:t>
            </a:r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prinsipleri</a:t>
            </a:r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3.Gözegçilik</a:t>
            </a:r>
          </a:p>
        </p:txBody>
      </p:sp>
    </p:spTree>
    <p:extLst>
      <p:ext uri="{BB962C8B-B14F-4D97-AF65-F5344CB8AC3E}">
        <p14:creationId xmlns:p14="http://schemas.microsoft.com/office/powerpoint/2010/main" val="2709168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0"/>
            <a:ext cx="12039600" cy="6299200"/>
          </a:xfrm>
        </p:spPr>
        <p:txBody>
          <a:bodyPr/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1.Esasy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ýörelgesiniň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toplumlaýyn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mehanizasiýanyň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awtomatizasiýanyň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ornaşdyrylmagy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zähmediň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guralmagy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tehnikanyň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gazananlary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gurulmalydyr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prosesini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ölçemek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peýdalanylýan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görkezijidir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dowamlylygy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kalendar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sikliniň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dowamlylygy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operasiýalarynyň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mehanizasiýasyna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awtomatizasiýasyna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peýdalanylýan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guralyşyna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874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133" y="203199"/>
            <a:ext cx="11734800" cy="6146801"/>
          </a:xfrm>
        </p:spPr>
        <p:txBody>
          <a:bodyPr>
            <a:norm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çylşyrymly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aýdaňda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strukturasyny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gurluşydyr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çylşyrymly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strukturasyny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stanoklaryň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Pudagyň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beýläkde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ýöriteleşdirmek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2)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Ylmy-tehniki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ösdürmek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geljekgi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3)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gowulandyrmak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önümçilikdäki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maksimal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ýakynlaşdymak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1504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867" y="220133"/>
            <a:ext cx="11785600" cy="6434667"/>
          </a:xfrm>
        </p:spPr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2.Önümçilik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guramagyň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prinsipleri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gyşarnyksyz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netijeliligini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birleşdirilişini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çäreleriň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jemleýär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wajyp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meseleleriniň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ugurlaryny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kesgitlemekden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prosesleriniň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operasiýalara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bölünmeginden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peýdalanylýan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ýerleşdirilişinden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deňölçegli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çykmagyny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edinip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sehleriň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baglanyşygyny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etmekden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442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333" y="118533"/>
            <a:ext cx="11853334" cy="6739467"/>
          </a:xfrm>
        </p:spPr>
        <p:txBody>
          <a:bodyPr/>
          <a:lstStyle/>
          <a:p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Proporsionallyk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prinsipi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kanagatlandyrmaly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operasiýalaryny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sygymlylygyna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proporsional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ýerleşdirilişi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yzygiderliligine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stanoklaryň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kysymyny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kuwwatlylygyny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sygymlylygy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gerekdir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berjaý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oturdylan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ýüklenilmegi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edilmegi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Sazlaşyklylyk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prinsipi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aralygynda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sazlaşyklylygyny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wajyp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edilişiniň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hemişeligi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prosesleriniň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hemişeligini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tertibini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peýdalanylyşynyň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edilişiniň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proporsiýasynyň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gaýtalanmagy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zerurdyr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27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399" y="152400"/>
            <a:ext cx="11921067" cy="6299200"/>
          </a:xfrm>
        </p:spPr>
        <p:txBody>
          <a:bodyPr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3.Gözegçilik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maksadyna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ýetmegini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toplumydyr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üstünlikli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işlemegine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uludyr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tertipsizlik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döreýär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utgaşdyrmak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bolmaýar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funksiýasy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çylşyrymly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meseleleri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çykarmaga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düzetmäge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meseleleri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çözmek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batymly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döremeginiň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goýberýän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ýalňyşlaryny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bilmek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goýlan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zyýan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ýetirmez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aşyrmagyň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şertiniň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biridir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Üstünligi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goldamak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taraplarynyň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durýa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Rr.</a:t>
            </a:r>
          </a:p>
          <a:p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Gözegçiligiň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ýaýbaňlygy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gurşap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almaga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ukyplydygyny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menejmentiň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dolandyryşyň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funksiýalarynyň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çylşyrymly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dolandyryjylar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aşyrylmaýar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derejedäki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ýolbaşçylar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ýetirýärler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borçlarynyň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aýrylmaz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garaýarlar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944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133" y="-1"/>
            <a:ext cx="11853334" cy="641773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aýry-aýry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maksatlary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umumydyr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gelmegine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tapawutlanýarlar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Deslapky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adatça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syýasat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kararlar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tertip-düzgünler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nobatda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Maliýe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deslapky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býujeti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Býujet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hatarda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alynmagyny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býujet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çäklerini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kesgitlemäge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almaga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Gündelik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gönümel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tabynlygyndaky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Tabynlykdaky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birsyhly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teklipleri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maslahatlaşmak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gyşarnyksyz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berjaý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edilmegini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9792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</TotalTime>
  <Words>707</Words>
  <Application>Microsoft Office PowerPoint</Application>
  <PresentationFormat>Широкоэкранный</PresentationFormat>
  <Paragraphs>25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Times New Roman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2</cp:revision>
  <dcterms:created xsi:type="dcterms:W3CDTF">2021-02-25T11:14:25Z</dcterms:created>
  <dcterms:modified xsi:type="dcterms:W3CDTF">2021-02-25T11:25:20Z</dcterms:modified>
</cp:coreProperties>
</file>