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1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2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56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71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9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9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6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75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3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15801" cy="6858000"/>
          </a:xfrm>
        </p:spPr>
        <p:txBody>
          <a:bodyPr/>
          <a:lstStyle/>
          <a:p>
            <a:pPr algn="ctr"/>
            <a:r>
              <a:rPr lang="hr-HR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 </a:t>
            </a:r>
            <a:r>
              <a:rPr lang="hr-HR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birikdirilen </a:t>
            </a:r>
            <a:r>
              <a:rPr lang="hr-HR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r-HR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aktiw garşylykly rezistordan we </a:t>
            </a:r>
            <a:r>
              <a:rPr lang="hr-HR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r-HR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sygymly kondensatordan ybarat sinusoidal toguň zynjyrlary</a:t>
            </a:r>
            <a:endParaRPr lang="tk-TM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Meýlinama:</a:t>
            </a:r>
          </a:p>
          <a:p>
            <a:r>
              <a:rPr lang="hr-HR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Yzygider birikdirilen R aktiw garşylykly rezistordan we C sygymly </a:t>
            </a:r>
            <a:r>
              <a:rPr lang="hr-HR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kondensatordan ybarat sinusoidal toguň </a:t>
            </a:r>
            <a:r>
              <a:rPr lang="hr-HR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zynjyrlary.</a:t>
            </a:r>
          </a:p>
          <a:p>
            <a:r>
              <a:rPr lang="hr-HR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Wektor diagrammasy.</a:t>
            </a:r>
            <a:endParaRPr lang="hr-HR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6683827" y="3483429"/>
            <a:ext cx="4201887" cy="3374571"/>
          </a:xfrm>
          <a:prstGeom prst="rect">
            <a:avLst/>
          </a:prstGeom>
        </p:spPr>
      </p:pic>
      <p:pic>
        <p:nvPicPr>
          <p:cNvPr id="4" name="Рисунок 3" descr="C:\Program Files\LN\LabSoft\BooksTUK\1B05\OPA\images\OPA_materia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1300" y="3483429"/>
            <a:ext cx="4662715" cy="3374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537" y="0"/>
            <a:ext cx="9226483" cy="6858000"/>
          </a:xfrm>
        </p:spPr>
      </p:pic>
    </p:spTree>
    <p:extLst>
      <p:ext uri="{BB962C8B-B14F-4D97-AF65-F5344CB8AC3E}">
        <p14:creationId xmlns:p14="http://schemas.microsoft.com/office/powerpoint/2010/main" val="19805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64" y="188686"/>
            <a:ext cx="12046862" cy="66693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00" y="275771"/>
            <a:ext cx="11921744" cy="618308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9" y="566057"/>
            <a:ext cx="11771085" cy="57911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02" y="316523"/>
            <a:ext cx="11503636" cy="6171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948" y="483577"/>
            <a:ext cx="11371030" cy="6062366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</TotalTime>
  <Words>38</Words>
  <Application>Microsoft Office PowerPoint</Application>
  <PresentationFormat>Широкоэкранный</PresentationFormat>
  <Paragraphs>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Lenovo</cp:lastModifiedBy>
  <cp:revision>47</cp:revision>
  <dcterms:created xsi:type="dcterms:W3CDTF">2019-02-27T16:48:01Z</dcterms:created>
  <dcterms:modified xsi:type="dcterms:W3CDTF">2020-02-05T05:25:57Z</dcterms:modified>
</cp:coreProperties>
</file>