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7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9A659-0F14-450F-8151-8C7ED5422BFC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F68C1-C26D-4DCA-B650-51FB5A1BB3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780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601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271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7715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606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7357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9094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407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331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27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153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458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650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593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280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719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001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9C7FD-444F-47DB-9EA5-A45CE3B625A4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69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6243" y="935654"/>
            <a:ext cx="4085758" cy="5922345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965200" y="228600"/>
            <a:ext cx="10366656" cy="7070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k-TM" sz="4400" b="1" dirty="0" smtClean="0">
                <a:cs typeface="Andalus" panose="02020603050405020304" pitchFamily="18" charset="-78"/>
              </a:rPr>
              <a:t>Üsletiň göni çyzyk bilen kesişmekleri</a:t>
            </a:r>
            <a:endParaRPr lang="ru-RU" sz="4400" b="1" dirty="0">
              <a:cs typeface="Andalus" panose="02020603050405020304" pitchFamily="18" charset="-78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44722" y="1418255"/>
            <a:ext cx="7761521" cy="36236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k-TM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Üstleriň göni </a:t>
            </a:r>
            <a:r>
              <a:rPr lang="tk-TM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ç</a:t>
            </a:r>
            <a:r>
              <a:rPr lang="tk-TM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yzyk </a:t>
            </a:r>
            <a:r>
              <a:rPr lang="tk-TM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bilen </a:t>
            </a:r>
            <a:r>
              <a:rPr lang="tk-TM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kesişme </a:t>
            </a:r>
            <a:r>
              <a:rPr lang="tk-TM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nokatlaryny tapmaklyk </a:t>
            </a:r>
            <a:r>
              <a:rPr lang="tk-TM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üçin aşakdaky </a:t>
            </a:r>
            <a:r>
              <a:rPr lang="tk-TM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ý</a:t>
            </a:r>
            <a:r>
              <a:rPr lang="tk-TM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aly girişilýär</a:t>
            </a:r>
            <a:r>
              <a:rPr lang="tk-TM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  <a:br>
              <a:rPr lang="tk-TM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tk-TM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1. Berlen </a:t>
            </a:r>
            <a:r>
              <a:rPr lang="tk-TM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göni </a:t>
            </a:r>
            <a:r>
              <a:rPr lang="tk-TM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ç</a:t>
            </a:r>
            <a:r>
              <a:rPr lang="tk-TM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yzykdan kömekçi </a:t>
            </a:r>
            <a:r>
              <a:rPr lang="tk-TM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tekizlik </a:t>
            </a:r>
            <a:r>
              <a:rPr lang="tk-TM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geçirilýär</a:t>
            </a:r>
            <a:r>
              <a:rPr lang="tk-TM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br>
              <a:rPr lang="tk-TM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tk-TM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2. Berlen </a:t>
            </a:r>
            <a:r>
              <a:rPr lang="tk-TM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üstüň geçirilen kömekçi </a:t>
            </a:r>
            <a:r>
              <a:rPr lang="tk-TM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tekizlik bilen </a:t>
            </a:r>
            <a:r>
              <a:rPr lang="tk-TM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kesişme </a:t>
            </a:r>
            <a:r>
              <a:rPr lang="tk-TM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ç</a:t>
            </a:r>
            <a:r>
              <a:rPr lang="tk-TM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yzygy(kesigi) gurulýar </a:t>
            </a:r>
            <a:r>
              <a:rPr lang="tk-TM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tk-TM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tapylýar</a:t>
            </a:r>
            <a:r>
              <a:rPr lang="tk-TM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).</a:t>
            </a:r>
            <a:br>
              <a:rPr lang="tk-TM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tk-TM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3. Berlen </a:t>
            </a:r>
            <a:r>
              <a:rPr lang="tk-TM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göni çyzygyň </a:t>
            </a:r>
            <a:r>
              <a:rPr lang="tk-TM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emele gelen </a:t>
            </a:r>
            <a:r>
              <a:rPr lang="tk-TM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kesişme </a:t>
            </a:r>
            <a:r>
              <a:rPr lang="tk-TM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ç</a:t>
            </a:r>
            <a:r>
              <a:rPr lang="tk-TM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yzygy </a:t>
            </a:r>
            <a:r>
              <a:rPr lang="tk-TM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(kesigi) </a:t>
            </a:r>
            <a:r>
              <a:rPr lang="tk-TM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bilen kesişýän nokatlary tapylýar </a:t>
            </a:r>
            <a:r>
              <a:rPr lang="tk-TM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tk-TM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kesgitlenilýär</a:t>
            </a:r>
            <a:r>
              <a:rPr lang="tk-TM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). </a:t>
            </a:r>
            <a:r>
              <a:rPr lang="tk-TM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Şol </a:t>
            </a:r>
            <a:r>
              <a:rPr lang="tk-TM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nokatlar hem </a:t>
            </a:r>
            <a:r>
              <a:rPr lang="tk-TM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berlen göni çyzygyň </a:t>
            </a:r>
            <a:r>
              <a:rPr lang="tk-TM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berlen </a:t>
            </a:r>
            <a:r>
              <a:rPr lang="tk-TM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ü</a:t>
            </a:r>
            <a:r>
              <a:rPr lang="tk-TM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 </a:t>
            </a:r>
            <a:r>
              <a:rPr lang="tk-TM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bilen </a:t>
            </a:r>
            <a:r>
              <a:rPr lang="tk-TM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kesişýän nokatlary bolar. </a:t>
            </a:r>
            <a:r>
              <a:rPr lang="tk-TM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Ol </a:t>
            </a:r>
            <a:r>
              <a:rPr lang="tk-TM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nokatlara </a:t>
            </a:r>
            <a:r>
              <a:rPr lang="tk-TM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kä </a:t>
            </a:r>
            <a:r>
              <a:rPr lang="tk-TM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halatlarda </a:t>
            </a:r>
            <a:r>
              <a:rPr lang="tk-TM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ü</a:t>
            </a:r>
            <a:r>
              <a:rPr lang="tk-TM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ste</a:t>
            </a:r>
            <a:r>
              <a:rPr lang="tk-TM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tk-TM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girýän </a:t>
            </a:r>
            <a:r>
              <a:rPr lang="tk-TM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</a:t>
            </a:r>
            <a:r>
              <a:rPr lang="tk-TM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ü</a:t>
            </a:r>
            <a:r>
              <a:rPr lang="tk-TM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stden çykýan </a:t>
            </a:r>
            <a:r>
              <a:rPr lang="tk-TM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ýa-da </a:t>
            </a:r>
            <a:r>
              <a:rPr lang="tk-TM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göni çyzygyň üst </a:t>
            </a:r>
            <a:r>
              <a:rPr lang="tk-TM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bilen </a:t>
            </a:r>
            <a:r>
              <a:rPr lang="tk-TM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duşuşýan</a:t>
            </a:r>
            <a:r>
              <a:rPr lang="tk-TM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nokatlary diýilýär</a:t>
            </a:r>
            <a:r>
              <a:rPr lang="tk-TM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tk-TM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Aşakda mysallara seredilendir.</a:t>
            </a:r>
            <a:endParaRPr lang="ru-RU" sz="6600" dirty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39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 txBox="1">
            <a:spLocks/>
          </p:cNvSpPr>
          <p:nvPr/>
        </p:nvSpPr>
        <p:spPr>
          <a:xfrm>
            <a:off x="520700" y="259524"/>
            <a:ext cx="11525249" cy="426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k-TM" sz="2400" i="1" dirty="0"/>
              <a:t>1-nji mysal. </a:t>
            </a:r>
            <a:r>
              <a:rPr lang="tk-TM" sz="2400" b="1" dirty="0"/>
              <a:t>a </a:t>
            </a:r>
            <a:r>
              <a:rPr lang="tk-TM" sz="2400" dirty="0" smtClean="0"/>
              <a:t>göni çyzygyň</a:t>
            </a:r>
            <a:r>
              <a:rPr lang="tk-TM" sz="2400" dirty="0"/>
              <a:t> </a:t>
            </a:r>
            <a:r>
              <a:rPr lang="tk-TM" sz="2400" dirty="0" smtClean="0"/>
              <a:t>piramida </a:t>
            </a:r>
            <a:r>
              <a:rPr lang="tk-TM" sz="2400" dirty="0"/>
              <a:t>bilen </a:t>
            </a:r>
            <a:r>
              <a:rPr lang="tk-TM" sz="2400" dirty="0" smtClean="0"/>
              <a:t>kesişme nokatlaryny tapmaly. </a:t>
            </a:r>
            <a:endParaRPr lang="tk-TM" sz="3600" b="1" dirty="0" smtClean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55999" y="1118913"/>
            <a:ext cx="5454650" cy="563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5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1101396" y="17359"/>
            <a:ext cx="9604704" cy="8970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k-TM" sz="2400" i="1" dirty="0"/>
              <a:t>3-nji mysal. </a:t>
            </a:r>
            <a:r>
              <a:rPr lang="tk-TM" sz="2400" b="1" dirty="0"/>
              <a:t>a </a:t>
            </a:r>
            <a:r>
              <a:rPr lang="tk-TM" sz="2400" dirty="0" smtClean="0"/>
              <a:t>göni çyzygyň </a:t>
            </a:r>
            <a:r>
              <a:rPr lang="tk-TM" sz="2400" dirty="0"/>
              <a:t>tegelek esasly </a:t>
            </a:r>
            <a:r>
              <a:rPr lang="tk-TM" sz="2400" dirty="0" smtClean="0"/>
              <a:t>ýapgyt </a:t>
            </a:r>
            <a:r>
              <a:rPr lang="tk-TM" sz="2400" dirty="0"/>
              <a:t>konus </a:t>
            </a:r>
            <a:r>
              <a:rPr lang="tk-TM" sz="2400" dirty="0" smtClean="0"/>
              <a:t>bilen kesişme </a:t>
            </a:r>
            <a:r>
              <a:rPr lang="tk-TM" sz="2400" dirty="0"/>
              <a:t>nokatlaryny </a:t>
            </a:r>
            <a:r>
              <a:rPr lang="tk-TM" sz="2400" dirty="0" smtClean="0"/>
              <a:t>tapmaly.</a:t>
            </a:r>
            <a:endParaRPr lang="ru-RU" sz="5400" dirty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66913" y="825269"/>
            <a:ext cx="8116887" cy="603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68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482600" y="201149"/>
            <a:ext cx="11277599" cy="675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k-TM" sz="2400" i="1" dirty="0"/>
              <a:t>4-nji mysal. </a:t>
            </a:r>
            <a:r>
              <a:rPr lang="tk-TM" sz="2400" b="1" dirty="0"/>
              <a:t>a </a:t>
            </a:r>
            <a:r>
              <a:rPr lang="tk-TM" sz="2400" dirty="0" smtClean="0"/>
              <a:t>göni çyzygyň </a:t>
            </a:r>
            <a:r>
              <a:rPr lang="tk-TM" sz="2400" dirty="0"/>
              <a:t>ý</a:t>
            </a:r>
            <a:r>
              <a:rPr lang="tk-TM" sz="2400" dirty="0" smtClean="0"/>
              <a:t>apgyt </a:t>
            </a:r>
            <a:r>
              <a:rPr lang="tk-TM" sz="2400" dirty="0"/>
              <a:t>silindr bilen </a:t>
            </a:r>
            <a:r>
              <a:rPr lang="tk-TM" sz="2400" dirty="0" smtClean="0"/>
              <a:t>kesişme nokatlaryny tapmaly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04419" y="1166901"/>
            <a:ext cx="7277100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0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92932" y="833438"/>
            <a:ext cx="5624633" cy="58467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84201" y="224279"/>
            <a:ext cx="10842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k-TM" sz="2400" i="1" dirty="0"/>
              <a:t>5-nji mysal. </a:t>
            </a:r>
            <a:r>
              <a:rPr lang="tk-TM" sz="2400" b="1" dirty="0"/>
              <a:t>a </a:t>
            </a:r>
            <a:r>
              <a:rPr lang="tk-TM" sz="2400" dirty="0" smtClean="0"/>
              <a:t>göni çyzygyň şaryň üsti </a:t>
            </a:r>
            <a:r>
              <a:rPr lang="tk-TM" sz="2400" dirty="0"/>
              <a:t>bilen </a:t>
            </a:r>
            <a:r>
              <a:rPr lang="tk-TM" sz="2400" dirty="0" smtClean="0"/>
              <a:t>kesişme nokatlaryny tapmaly.</a:t>
            </a:r>
            <a:endParaRPr lang="tk-TM" sz="4800" b="1" dirty="0"/>
          </a:p>
        </p:txBody>
      </p:sp>
    </p:spTree>
    <p:extLst>
      <p:ext uri="{BB962C8B-B14F-4D97-AF65-F5344CB8AC3E}">
        <p14:creationId xmlns:p14="http://schemas.microsoft.com/office/powerpoint/2010/main" val="395253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615</TotalTime>
  <Words>70</Words>
  <Application>Microsoft Office PowerPoint</Application>
  <PresentationFormat>Широкоэкранный</PresentationFormat>
  <Paragraphs>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Andalus</vt:lpstr>
      <vt:lpstr>Arial</vt:lpstr>
      <vt:lpstr>Calibri</vt:lpstr>
      <vt:lpstr>Century Gothic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Kebşirlenen birikdirmeler.</dc:title>
  <dc:creator>Lenovo</dc:creator>
  <cp:lastModifiedBy>User</cp:lastModifiedBy>
  <cp:revision>82</cp:revision>
  <dcterms:created xsi:type="dcterms:W3CDTF">2020-04-14T10:27:32Z</dcterms:created>
  <dcterms:modified xsi:type="dcterms:W3CDTF">2020-06-01T08:05:38Z</dcterms:modified>
</cp:coreProperties>
</file>