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72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99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878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860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604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44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477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550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932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677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027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47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6E3AF-3E2C-4E9E-B8AB-DE8D233F2F6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06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625269"/>
              </p:ext>
            </p:extLst>
          </p:nvPr>
        </p:nvGraphicFramePr>
        <p:xfrm>
          <a:off x="277090" y="471055"/>
          <a:ext cx="11563927" cy="60313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63927">
                  <a:extLst>
                    <a:ext uri="{9D8B030D-6E8A-4147-A177-3AD203B41FA5}">
                      <a16:colId xmlns:a16="http://schemas.microsoft.com/office/drawing/2014/main" val="1200676204"/>
                    </a:ext>
                  </a:extLst>
                </a:gridCol>
              </a:tblGrid>
              <a:tr h="6031345">
                <a:tc>
                  <a:txBody>
                    <a:bodyPr/>
                    <a:lstStyle/>
                    <a:p>
                      <a:pPr algn="ctr"/>
                      <a:r>
                        <a:rPr lang="tk-TM" sz="4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Umumy okuw№7</a:t>
                      </a:r>
                    </a:p>
                    <a:p>
                      <a:r>
                        <a:rPr lang="tk-TM" sz="4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Tema</a:t>
                      </a:r>
                      <a:r>
                        <a:rPr lang="tk-TM" sz="4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hr-HR" sz="40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Ýagtyllandyryjy desgalar hakda umumy maglumatlar</a:t>
                      </a:r>
                      <a:endParaRPr lang="ru-RU" sz="40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tk-TM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hr-HR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Yşyklandyryş ulgamlary we olaryň görnüşleri.</a:t>
                      </a:r>
                      <a:endParaRPr lang="ru-RU" sz="40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4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Häzirki</a:t>
                      </a:r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4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zaman</a:t>
                      </a:r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4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ýagtylandyryjy</a:t>
                      </a:r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4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desgalar</a:t>
                      </a:r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4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Prožektorlar</a:t>
                      </a:r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148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526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391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594" y="132521"/>
            <a:ext cx="11438792" cy="662608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Yşyklandyryş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ulgamlaryny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topara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bölýärler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1-</a:t>
            </a:r>
            <a:r>
              <a:rPr lang="sq-AL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njisi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yşyklandyryş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sq-AL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njisi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niýetlenen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3-</a:t>
            </a:r>
            <a:r>
              <a:rPr lang="sq-AL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njisi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ikisi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bilelikde-kombinirlenen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yşyklandyryş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ýerlerinde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deňölçegli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zawod-fabrikleriň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sehlerinde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maslahat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sergi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köşkleriň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zallarynda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başga-da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giňişlikli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ýerlerde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yşyklandyryş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deňölçegli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ýaýradylýar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käýerlerde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ýagty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ýerlerde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şöhlelendirilip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bilner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Şular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ýagty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ýagtylandyryşa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halkara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dillerinde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lokazirlenen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yşyklandyryş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lvl="1" indent="0" algn="just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28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160" y="230910"/>
            <a:ext cx="11456377" cy="642850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Ýagtylyk çeşmelerinden şöhlenenýän ýagtylyk akymy açyk giňişliklerde çar tarapa deňölçegli ýaýraýarlar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diýip aýdyp bolýar.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 ýerlerinde ýa-da ýaşaýyş jaýlarynda giňişligi islege laýyk ýagtylandyrmak esasy meseleleriň biri bolup durýar. meselem, gazet-žurnal okalýan ýerde diňe okalýan iş ýerini ýagtylandyrmak, ussahanalarda ýa-da dürli stanoklarda işlänlerinde, iş enjamlaryny, gurallaryny ýörite yşyklandyrmak, ýagtylyk akymlaryny aşak, ýokaryk, çepe-saga ugrukdyrmak ýaly islegler hemişe ýüze çykyp durýan meselelerdir. Şular ýaly dürli meseleleri çözmekde, ýagny ýagtylygy öz islegimize görä ýaýratmakda ýagtylandyryjy enjamlardan peýdalanylýar</a:t>
            </a:r>
            <a:r>
              <a:rPr lang="sq-AL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-230909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2"/>
          <p:cNvSpPr>
            <a:spLocks noChangeArrowheads="1"/>
          </p:cNvSpPr>
          <p:nvPr/>
        </p:nvSpPr>
        <p:spPr bwMode="auto">
          <a:xfrm>
            <a:off x="-230909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Rectangle 6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3" name="Rectangle 74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48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06017"/>
            <a:ext cx="11648661" cy="658111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Ýagtylyk enjamlary (swetilnikler) ýakyn aralyklary yşyklandyrmak ýa-da beýle bir uzak bolmadyk obýektleri yşyklandyrmak üçin ulanylýar.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Uzak aralykda ýerleşýän obýektleri has hem serhet araçäklerini yşyklandyrmaly bolanda prožektorlardan peýdalanýarlar.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Islendik yşyklandyryjy ýagtylyk çeşmesinden hem-de özleriniň geometrik ölçeglerine görä özlerine mahsus armaturalaryndan durýar. ýagtylandyryjylaryň esasy wezipeleri ýagtylygy belli bir tarapa ugrukdyrmakdan ybaratdyr. Yşyklandyryjylaryň armaturalary ýagtylyklary ugrukdurmakdan başga-da ýiti şöhleleriň gözüňi gamaşdyrmagyndan-da goramak häsiýeti uludyr. Bulardan başga-da tötänlikden degýän mehaniki urgulardan hem-de atmosferanyň täsirinden goraýanlygyndan, poslamakdan we başga-da ähli mehaniki berkitmeleri-de armatular bilen amala aşyrylýar.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02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0909" y="175491"/>
            <a:ext cx="11711709" cy="6511636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sq-A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Umuman islendik ýagtylandyryjylar we prožektorlar korpusdan, optiki ulgamyndan, çyrany saklaýjy patrondan, öçüriji-ýakyjy esbaplaryndan, elektrik toguny geçiriji simlerden we başga-da birleşdiriji berkidiji elementlerden ýygnalýar.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q-AL" sz="3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Ýaýradyjy</a:t>
            </a:r>
            <a:r>
              <a:rPr lang="sq-A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enjamlaryň optiki bölegi ýagtylyk çeşmesiniň ýagtylyk akymyny bellenen ugurlara (taraplara) paýlaýar. Optiki enjamlaryň elementleri hökmünde ýagtylygy serpikdirijiler, ýagtylygy teles burç bilen döwüjiler, ýaýradyjylar, goraýjylar, </a:t>
            </a:r>
            <a:r>
              <a:rPr lang="sq-AL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sq-A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 boluşly halkalar degişlidiler.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q-A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 gezeginde </a:t>
            </a:r>
            <a:r>
              <a:rPr lang="sq-AL" sz="3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serpikdirijiler</a:t>
            </a:r>
            <a:r>
              <a:rPr lang="sq-A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taýýanlanylanda ýagtylyk kanunlaryna esaslanyp olaryň üstleri aýna ýaly ýalpyldadylýar hem-de şol üstlerden ýagtylyk akymlary gerek tarapa serpikdirilýär. Serpikdirijileri emele getirýän materiallara görä serpikdirijiler aýnaly, diffuzionly, ýaýradyjy ýa-da </a:t>
            </a:r>
            <a:r>
              <a:rPr lang="sq-AL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dürli </a:t>
            </a:r>
            <a:r>
              <a:rPr lang="sq-A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funksiýalary ýerine ýetirmegi mümkin.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53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382" y="230909"/>
            <a:ext cx="11693236" cy="64008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Ýagtylyk enjamlar özlerine mahsus dürli-dürli häsiýetleri bilen tapawutlanýarlar, meselem: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q-AL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Ýagtylygy 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ýaýradyş häsiýetleri boýunça</a:t>
            </a:r>
            <a:r>
              <a:rPr lang="sq-AL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q-AL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Ýagtylyk 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çeşmesiniň tipi (görnüşi?) boýunça;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q-AL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Berkidilmeli 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ýerine baglylykda;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q-AL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Niýetlenişine 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baglylykda we ş.m.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219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826" y="198783"/>
            <a:ext cx="11304104" cy="628153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170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4313" y="185530"/>
            <a:ext cx="11489635" cy="633454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71961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5602</TotalTime>
  <Words>433</Words>
  <Application>Microsoft Office PowerPoint</Application>
  <PresentationFormat>Широкоэкранный</PresentationFormat>
  <Paragraphs>22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Metrologiki derňew shemalary 1. Döwlet metrologiki shema 2. Metrologiki derňew döwründe geçirilýän çäreler</dc:title>
  <dc:creator>Аманов Гуйчгельды</dc:creator>
  <cp:lastModifiedBy>Пользователь</cp:lastModifiedBy>
  <cp:revision>30</cp:revision>
  <dcterms:created xsi:type="dcterms:W3CDTF">2020-12-30T08:40:54Z</dcterms:created>
  <dcterms:modified xsi:type="dcterms:W3CDTF">2021-04-20T04:42:05Z</dcterms:modified>
</cp:coreProperties>
</file>