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89" r:id="rId1"/>
  </p:sldMasterIdLst>
  <p:sldIdLst>
    <p:sldId id="256" r:id="rId2"/>
    <p:sldId id="259" r:id="rId3"/>
    <p:sldId id="257" r:id="rId4"/>
    <p:sldId id="258" r:id="rId5"/>
    <p:sldId id="260" r:id="rId6"/>
    <p:sldId id="261" r:id="rId7"/>
    <p:sldId id="262" r:id="rId8"/>
    <p:sldId id="263" r:id="rId9"/>
    <p:sldId id="264" r:id="rId10"/>
    <p:sldId id="265" r:id="rId11"/>
    <p:sldId id="266" r:id="rId12"/>
    <p:sldId id="267" r:id="rId1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Средний стиль 2 — акцент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9" d="100"/>
          <a:sy n="69" d="100"/>
        </p:scale>
        <p:origin x="456" y="6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32" name="Straight Connector 31"/>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4"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Isosceles Triangle 26"/>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30"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31" name="Isosceles Triangle 30"/>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19" name="Isosceles Triangle 18"/>
            <p:cNvSpPr/>
            <p:nvPr/>
          </p:nvSpPr>
          <p:spPr>
            <a:xfrm rot="10800000">
              <a:off x="0" y="0"/>
              <a:ext cx="842596" cy="5666154"/>
            </a:xfrm>
            <a:prstGeom prst="triangle">
              <a:avLst>
                <a:gd name="adj" fmla="val 10000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ctrTitle"/>
          </p:nvPr>
        </p:nvSpPr>
        <p:spPr>
          <a:xfrm>
            <a:off x="1507067" y="2404534"/>
            <a:ext cx="7766936" cy="1646302"/>
          </a:xfrm>
        </p:spPr>
        <p:txBody>
          <a:bodyPr anchor="b">
            <a:noAutofit/>
          </a:bodyPr>
          <a:lstStyle>
            <a:lvl1pPr algn="r">
              <a:defRPr sz="5400">
                <a:solidFill>
                  <a:schemeClr val="accent1"/>
                </a:solidFill>
              </a:defRPr>
            </a:lvl1pPr>
          </a:lstStyle>
          <a:p>
            <a:r>
              <a:rPr lang="ru-RU"/>
              <a:t>Образец заголовка</a:t>
            </a:r>
            <a:endParaRPr lang="en-US" dirty="0"/>
          </a:p>
        </p:txBody>
      </p:sp>
      <p:sp>
        <p:nvSpPr>
          <p:cNvPr id="3" name="Subtitle 2"/>
          <p:cNvSpPr>
            <a:spLocks noGrp="1"/>
          </p:cNvSpPr>
          <p:nvPr>
            <p:ph type="subTitle" idx="1"/>
          </p:nvPr>
        </p:nvSpPr>
        <p:spPr>
          <a:xfrm>
            <a:off x="1507067" y="4050833"/>
            <a:ext cx="7766936" cy="1096899"/>
          </a:xfrm>
        </p:spPr>
        <p:txBody>
          <a:bodyPr anchor="t"/>
          <a:lstStyle>
            <a:lvl1pPr marL="0" indent="0" algn="r">
              <a:buNone/>
              <a:defRPr>
                <a:solidFill>
                  <a:schemeClr val="tx1">
                    <a:lumMod val="50000"/>
                    <a:lumOff val="5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a:t>Образец подзаголовка</a:t>
            </a:r>
            <a:endParaRPr lang="en-US" dirty="0"/>
          </a:p>
        </p:txBody>
      </p:sp>
      <p:sp>
        <p:nvSpPr>
          <p:cNvPr id="4" name="Date Placeholder 3"/>
          <p:cNvSpPr>
            <a:spLocks noGrp="1"/>
          </p:cNvSpPr>
          <p:nvPr>
            <p:ph type="dt" sz="half" idx="10"/>
          </p:nvPr>
        </p:nvSpPr>
        <p:spPr/>
        <p:txBody>
          <a:bodyPr/>
          <a:lstStyle/>
          <a:p>
            <a:fld id="{16E20333-BC42-48EF-AFF2-ADB6922A598C}" type="datetimeFigureOut">
              <a:rPr lang="ru-RU" smtClean="0"/>
              <a:t>вт 03.11.20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01A7236-FEB1-42C1-A520-7ED144BD4A55}" type="slidenum">
              <a:rPr lang="ru-RU" smtClean="0"/>
              <a:t>‹#›</a:t>
            </a:fld>
            <a:endParaRPr lang="ru-RU"/>
          </a:p>
        </p:txBody>
      </p:sp>
    </p:spTree>
    <p:extLst>
      <p:ext uri="{BB962C8B-B14F-4D97-AF65-F5344CB8AC3E}">
        <p14:creationId xmlns:p14="http://schemas.microsoft.com/office/powerpoint/2010/main" val="23868454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Заголовок и подпись">
    <p:spTree>
      <p:nvGrpSpPr>
        <p:cNvPr id="1" name=""/>
        <p:cNvGrpSpPr/>
        <p:nvPr/>
      </p:nvGrpSpPr>
      <p:grpSpPr>
        <a:xfrm>
          <a:off x="0" y="0"/>
          <a:ext cx="0" cy="0"/>
          <a:chOff x="0" y="0"/>
          <a:chExt cx="0" cy="0"/>
        </a:xfrm>
      </p:grpSpPr>
      <p:sp>
        <p:nvSpPr>
          <p:cNvPr id="2" name="Title 1"/>
          <p:cNvSpPr>
            <a:spLocks noGrp="1"/>
          </p:cNvSpPr>
          <p:nvPr>
            <p:ph type="title"/>
          </p:nvPr>
        </p:nvSpPr>
        <p:spPr>
          <a:xfrm>
            <a:off x="677335" y="609600"/>
            <a:ext cx="8596668" cy="3403600"/>
          </a:xfrm>
        </p:spPr>
        <p:txBody>
          <a:bodyPr anchor="ctr">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16E20333-BC42-48EF-AFF2-ADB6922A598C}" type="datetimeFigureOut">
              <a:rPr lang="ru-RU" smtClean="0"/>
              <a:t>вт 03.11.20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01A7236-FEB1-42C1-A520-7ED144BD4A55}" type="slidenum">
              <a:rPr lang="ru-RU" smtClean="0"/>
              <a:t>‹#›</a:t>
            </a:fld>
            <a:endParaRPr lang="ru-RU"/>
          </a:p>
        </p:txBody>
      </p:sp>
    </p:spTree>
    <p:extLst>
      <p:ext uri="{BB962C8B-B14F-4D97-AF65-F5344CB8AC3E}">
        <p14:creationId xmlns:p14="http://schemas.microsoft.com/office/powerpoint/2010/main" val="279416688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Цитата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1366139" y="3632200"/>
            <a:ext cx="722452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470400"/>
            <a:ext cx="8596668" cy="1570962"/>
          </a:xfrm>
        </p:spPr>
        <p:txBody>
          <a:bodyPr anchor="ctr">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16E20333-BC42-48EF-AFF2-ADB6922A598C}" type="datetimeFigureOut">
              <a:rPr lang="ru-RU" smtClean="0"/>
              <a:t>вт 03.11.20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01A7236-FEB1-42C1-A520-7ED144BD4A55}" type="slidenum">
              <a:rPr lang="ru-RU" smtClean="0"/>
              <a:t>‹#›</a:t>
            </a:fld>
            <a:endParaRPr lang="ru-RU"/>
          </a:p>
        </p:txBody>
      </p:sp>
      <p:sp>
        <p:nvSpPr>
          <p:cNvPr id="20" name="TextBox 19"/>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2" name="TextBox 21"/>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latin typeface="Arial"/>
              </a:rPr>
              <a:t>”</a:t>
            </a:r>
            <a:endParaRPr lang="en-US" dirty="0">
              <a:solidFill>
                <a:schemeClr val="accent1">
                  <a:lumMod val="60000"/>
                  <a:lumOff val="40000"/>
                </a:schemeClr>
              </a:solidFill>
              <a:latin typeface="Arial"/>
            </a:endParaRPr>
          </a:p>
        </p:txBody>
      </p:sp>
    </p:spTree>
    <p:extLst>
      <p:ext uri="{BB962C8B-B14F-4D97-AF65-F5344CB8AC3E}">
        <p14:creationId xmlns:p14="http://schemas.microsoft.com/office/powerpoint/2010/main" val="169077775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Карточка имени">
    <p:spTree>
      <p:nvGrpSpPr>
        <p:cNvPr id="1" name=""/>
        <p:cNvGrpSpPr/>
        <p:nvPr/>
      </p:nvGrpSpPr>
      <p:grpSpPr>
        <a:xfrm>
          <a:off x="0" y="0"/>
          <a:ext cx="0" cy="0"/>
          <a:chOff x="0" y="0"/>
          <a:chExt cx="0" cy="0"/>
        </a:xfrm>
      </p:grpSpPr>
      <p:sp>
        <p:nvSpPr>
          <p:cNvPr id="2" name="Title 1"/>
          <p:cNvSpPr>
            <a:spLocks noGrp="1"/>
          </p:cNvSpPr>
          <p:nvPr>
            <p:ph type="title"/>
          </p:nvPr>
        </p:nvSpPr>
        <p:spPr>
          <a:xfrm>
            <a:off x="677335" y="1931988"/>
            <a:ext cx="8596668" cy="2595460"/>
          </a:xfrm>
        </p:spPr>
        <p:txBody>
          <a:bodyPr anchor="b">
            <a:normAutofit/>
          </a:bodyPr>
          <a:lstStyle>
            <a:lvl1pPr algn="l">
              <a:defRPr sz="44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75000"/>
                    <a:lumOff val="2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16E20333-BC42-48EF-AFF2-ADB6922A598C}" type="datetimeFigureOut">
              <a:rPr lang="ru-RU" smtClean="0"/>
              <a:t>вт 03.11.20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01A7236-FEB1-42C1-A520-7ED144BD4A55}" type="slidenum">
              <a:rPr lang="ru-RU" smtClean="0"/>
              <a:t>‹#›</a:t>
            </a:fld>
            <a:endParaRPr lang="ru-RU"/>
          </a:p>
        </p:txBody>
      </p:sp>
    </p:spTree>
    <p:extLst>
      <p:ext uri="{BB962C8B-B14F-4D97-AF65-F5344CB8AC3E}">
        <p14:creationId xmlns:p14="http://schemas.microsoft.com/office/powerpoint/2010/main" val="42459370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Цитата карточки имени">
    <p:spTree>
      <p:nvGrpSpPr>
        <p:cNvPr id="1" name=""/>
        <p:cNvGrpSpPr/>
        <p:nvPr/>
      </p:nvGrpSpPr>
      <p:grpSpPr>
        <a:xfrm>
          <a:off x="0" y="0"/>
          <a:ext cx="0" cy="0"/>
          <a:chOff x="0" y="0"/>
          <a:chExt cx="0" cy="0"/>
        </a:xfrm>
      </p:grpSpPr>
      <p:sp>
        <p:nvSpPr>
          <p:cNvPr id="2" name="Title 1"/>
          <p:cNvSpPr>
            <a:spLocks noGrp="1"/>
          </p:cNvSpPr>
          <p:nvPr>
            <p:ph type="title"/>
          </p:nvPr>
        </p:nvSpPr>
        <p:spPr>
          <a:xfrm>
            <a:off x="931334" y="609600"/>
            <a:ext cx="8094134"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tx1">
                    <a:lumMod val="75000"/>
                    <a:lumOff val="25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16E20333-BC42-48EF-AFF2-ADB6922A598C}" type="datetimeFigureOut">
              <a:rPr lang="ru-RU" smtClean="0"/>
              <a:t>вт 03.11.20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01A7236-FEB1-42C1-A520-7ED144BD4A55}" type="slidenum">
              <a:rPr lang="ru-RU" smtClean="0"/>
              <a:t>‹#›</a:t>
            </a:fld>
            <a:endParaRPr lang="ru-RU"/>
          </a:p>
        </p:txBody>
      </p:sp>
      <p:sp>
        <p:nvSpPr>
          <p:cNvPr id="24" name="TextBox 23"/>
          <p:cNvSpPr txBox="1"/>
          <p:nvPr/>
        </p:nvSpPr>
        <p:spPr>
          <a:xfrm>
            <a:off x="541870" y="790378"/>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
        <p:nvSpPr>
          <p:cNvPr id="25" name="TextBox 24"/>
          <p:cNvSpPr txBox="1"/>
          <p:nvPr/>
        </p:nvSpPr>
        <p:spPr>
          <a:xfrm>
            <a:off x="8893011" y="288655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lumMod val="60000"/>
                    <a:lumOff val="40000"/>
                  </a:schemeClr>
                </a:solidFill>
                <a:effectLst/>
                <a:latin typeface="Arial"/>
              </a:rPr>
              <a:t>”</a:t>
            </a:r>
          </a:p>
        </p:txBody>
      </p:sp>
    </p:spTree>
    <p:extLst>
      <p:ext uri="{BB962C8B-B14F-4D97-AF65-F5344CB8AC3E}">
        <p14:creationId xmlns:p14="http://schemas.microsoft.com/office/powerpoint/2010/main" val="178851981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Истина или ложь">
    <p:spTree>
      <p:nvGrpSpPr>
        <p:cNvPr id="1" name=""/>
        <p:cNvGrpSpPr/>
        <p:nvPr/>
      </p:nvGrpSpPr>
      <p:grpSpPr>
        <a:xfrm>
          <a:off x="0" y="0"/>
          <a:ext cx="0" cy="0"/>
          <a:chOff x="0" y="0"/>
          <a:chExt cx="0" cy="0"/>
        </a:xfrm>
      </p:grpSpPr>
      <p:sp>
        <p:nvSpPr>
          <p:cNvPr id="2" name="Title 1"/>
          <p:cNvSpPr>
            <a:spLocks noGrp="1"/>
          </p:cNvSpPr>
          <p:nvPr>
            <p:ph type="title"/>
          </p:nvPr>
        </p:nvSpPr>
        <p:spPr>
          <a:xfrm>
            <a:off x="685799" y="609600"/>
            <a:ext cx="8588203" cy="3022600"/>
          </a:xfrm>
        </p:spPr>
        <p:txBody>
          <a:bodyPr anchor="ctr">
            <a:normAutofit/>
          </a:bodyPr>
          <a:lstStyle>
            <a:lvl1pPr algn="l">
              <a:defRPr sz="4400" b="0" cap="none"/>
            </a:lvl1pPr>
          </a:lstStyle>
          <a:p>
            <a:r>
              <a:rPr lang="ru-RU"/>
              <a:t>Образец заголовка</a:t>
            </a:r>
            <a:endParaRPr lang="en-US" dirty="0"/>
          </a:p>
        </p:txBody>
      </p:sp>
      <p:sp>
        <p:nvSpPr>
          <p:cNvPr id="23" name="Text Placeholder 9"/>
          <p:cNvSpPr>
            <a:spLocks noGrp="1"/>
          </p:cNvSpPr>
          <p:nvPr>
            <p:ph type="body" sz="quarter" idx="13"/>
          </p:nvPr>
        </p:nvSpPr>
        <p:spPr>
          <a:xfrm>
            <a:off x="677332" y="4013200"/>
            <a:ext cx="8596669" cy="514248"/>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ru-RU"/>
              <a:t>Образец текста</a:t>
            </a:r>
          </a:p>
        </p:txBody>
      </p:sp>
      <p:sp>
        <p:nvSpPr>
          <p:cNvPr id="3" name="Text Placeholder 2"/>
          <p:cNvSpPr>
            <a:spLocks noGrp="1"/>
          </p:cNvSpPr>
          <p:nvPr>
            <p:ph type="body" idx="1"/>
          </p:nvPr>
        </p:nvSpPr>
        <p:spPr>
          <a:xfrm>
            <a:off x="677335" y="4527448"/>
            <a:ext cx="8596668" cy="1513914"/>
          </a:xfrm>
        </p:spPr>
        <p:txBody>
          <a:bodyPr anchor="t">
            <a:normAutofit/>
          </a:bodyPr>
          <a:lstStyle>
            <a:lvl1pPr marL="0" indent="0" algn="l">
              <a:buNone/>
              <a:defRPr sz="18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16E20333-BC42-48EF-AFF2-ADB6922A598C}" type="datetimeFigureOut">
              <a:rPr lang="ru-RU" smtClean="0"/>
              <a:t>вт 03.11.20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01A7236-FEB1-42C1-A520-7ED144BD4A55}" type="slidenum">
              <a:rPr lang="ru-RU" smtClean="0"/>
              <a:t>‹#›</a:t>
            </a:fld>
            <a:endParaRPr lang="ru-RU"/>
          </a:p>
        </p:txBody>
      </p:sp>
    </p:spTree>
    <p:extLst>
      <p:ext uri="{BB962C8B-B14F-4D97-AF65-F5344CB8AC3E}">
        <p14:creationId xmlns:p14="http://schemas.microsoft.com/office/powerpoint/2010/main" val="1803337848"/>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Vertical Text Placeholder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16E20333-BC42-48EF-AFF2-ADB6922A598C}" type="datetimeFigureOut">
              <a:rPr lang="ru-RU" smtClean="0"/>
              <a:t>вт 03.11.20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01A7236-FEB1-42C1-A520-7ED144BD4A55}" type="slidenum">
              <a:rPr lang="ru-RU" smtClean="0"/>
              <a:t>‹#›</a:t>
            </a:fld>
            <a:endParaRPr lang="ru-RU"/>
          </a:p>
        </p:txBody>
      </p:sp>
    </p:spTree>
    <p:extLst>
      <p:ext uri="{BB962C8B-B14F-4D97-AF65-F5344CB8AC3E}">
        <p14:creationId xmlns:p14="http://schemas.microsoft.com/office/powerpoint/2010/main" val="151985602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967673" y="609599"/>
            <a:ext cx="1304743" cy="5251451"/>
          </a:xfrm>
        </p:spPr>
        <p:txBody>
          <a:bodyPr vert="eaVert" anchor="ctr"/>
          <a:lstStyle/>
          <a:p>
            <a:r>
              <a:rPr lang="ru-RU"/>
              <a:t>Образец заголовка</a:t>
            </a:r>
            <a:endParaRPr lang="en-US" dirty="0"/>
          </a:p>
        </p:txBody>
      </p:sp>
      <p:sp>
        <p:nvSpPr>
          <p:cNvPr id="3" name="Vertical Text Placeholder 2"/>
          <p:cNvSpPr>
            <a:spLocks noGrp="1"/>
          </p:cNvSpPr>
          <p:nvPr>
            <p:ph type="body" orient="vert" idx="1"/>
          </p:nvPr>
        </p:nvSpPr>
        <p:spPr>
          <a:xfrm>
            <a:off x="677335" y="609600"/>
            <a:ext cx="7060150" cy="5251450"/>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16E20333-BC42-48EF-AFF2-ADB6922A598C}" type="datetimeFigureOut">
              <a:rPr lang="ru-RU" smtClean="0"/>
              <a:t>вт 03.11.20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01A7236-FEB1-42C1-A520-7ED144BD4A55}" type="slidenum">
              <a:rPr lang="ru-RU" smtClean="0"/>
              <a:t>‹#›</a:t>
            </a:fld>
            <a:endParaRPr lang="ru-RU"/>
          </a:p>
        </p:txBody>
      </p:sp>
    </p:spTree>
    <p:extLst>
      <p:ext uri="{BB962C8B-B14F-4D97-AF65-F5344CB8AC3E}">
        <p14:creationId xmlns:p14="http://schemas.microsoft.com/office/powerpoint/2010/main" val="10070153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lvl1pPr>
              <a:defRPr sz="3600"/>
            </a:lvl1pPr>
          </a:lstStyle>
          <a:p>
            <a:r>
              <a:rPr lang="ru-RU"/>
              <a:t>Образец заголовка</a:t>
            </a:r>
            <a:endParaRPr lang="en-US" dirty="0"/>
          </a:p>
        </p:txBody>
      </p:sp>
      <p:sp>
        <p:nvSpPr>
          <p:cNvPr id="3" name="Content Placeholder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10"/>
          </p:nvPr>
        </p:nvSpPr>
        <p:spPr/>
        <p:txBody>
          <a:bodyPr/>
          <a:lstStyle/>
          <a:p>
            <a:fld id="{16E20333-BC42-48EF-AFF2-ADB6922A598C}" type="datetimeFigureOut">
              <a:rPr lang="ru-RU" smtClean="0"/>
              <a:t>вт 03.11.20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01A7236-FEB1-42C1-A520-7ED144BD4A55}" type="slidenum">
              <a:rPr lang="ru-RU" smtClean="0"/>
              <a:t>‹#›</a:t>
            </a:fld>
            <a:endParaRPr lang="ru-RU"/>
          </a:p>
        </p:txBody>
      </p:sp>
    </p:spTree>
    <p:extLst>
      <p:ext uri="{BB962C8B-B14F-4D97-AF65-F5344CB8AC3E}">
        <p14:creationId xmlns:p14="http://schemas.microsoft.com/office/powerpoint/2010/main" val="165105379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Title 1"/>
          <p:cNvSpPr>
            <a:spLocks noGrp="1"/>
          </p:cNvSpPr>
          <p:nvPr>
            <p:ph type="title"/>
          </p:nvPr>
        </p:nvSpPr>
        <p:spPr>
          <a:xfrm>
            <a:off x="677335" y="2700867"/>
            <a:ext cx="8596668" cy="1826581"/>
          </a:xfrm>
        </p:spPr>
        <p:txBody>
          <a:bodyPr anchor="b"/>
          <a:lstStyle>
            <a:lvl1pPr algn="l">
              <a:defRPr sz="4000" b="0" cap="none"/>
            </a:lvl1pPr>
          </a:lstStyle>
          <a:p>
            <a:r>
              <a:rPr lang="ru-RU"/>
              <a:t>Образец заголовка</a:t>
            </a:r>
            <a:endParaRPr lang="en-US" dirty="0"/>
          </a:p>
        </p:txBody>
      </p:sp>
      <p:sp>
        <p:nvSpPr>
          <p:cNvPr id="3" name="Text Placeholder 2"/>
          <p:cNvSpPr>
            <a:spLocks noGrp="1"/>
          </p:cNvSpPr>
          <p:nvPr>
            <p:ph type="body" idx="1"/>
          </p:nvPr>
        </p:nvSpPr>
        <p:spPr>
          <a:xfrm>
            <a:off x="677335" y="4527448"/>
            <a:ext cx="8596668" cy="860400"/>
          </a:xfrm>
        </p:spPr>
        <p:txBody>
          <a:bodyPr anchor="t"/>
          <a:lstStyle>
            <a:lvl1pPr marL="0" indent="0" algn="l">
              <a:buNone/>
              <a:defRPr sz="2000">
                <a:solidFill>
                  <a:schemeClr val="tx1">
                    <a:lumMod val="50000"/>
                    <a:lumOff val="5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a:t>Образец текста</a:t>
            </a:r>
          </a:p>
        </p:txBody>
      </p:sp>
      <p:sp>
        <p:nvSpPr>
          <p:cNvPr id="4" name="Date Placeholder 3"/>
          <p:cNvSpPr>
            <a:spLocks noGrp="1"/>
          </p:cNvSpPr>
          <p:nvPr>
            <p:ph type="dt" sz="half" idx="10"/>
          </p:nvPr>
        </p:nvSpPr>
        <p:spPr/>
        <p:txBody>
          <a:bodyPr/>
          <a:lstStyle/>
          <a:p>
            <a:fld id="{16E20333-BC42-48EF-AFF2-ADB6922A598C}" type="datetimeFigureOut">
              <a:rPr lang="ru-RU" smtClean="0"/>
              <a:t>вт 03.11.20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201A7236-FEB1-42C1-A520-7ED144BD4A55}" type="slidenum">
              <a:rPr lang="ru-RU" smtClean="0"/>
              <a:t>‹#›</a:t>
            </a:fld>
            <a:endParaRPr lang="ru-RU"/>
          </a:p>
        </p:txBody>
      </p:sp>
    </p:spTree>
    <p:extLst>
      <p:ext uri="{BB962C8B-B14F-4D97-AF65-F5344CB8AC3E}">
        <p14:creationId xmlns:p14="http://schemas.microsoft.com/office/powerpoint/2010/main" val="39218163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a:t>Образец заголовка</a:t>
            </a:r>
            <a:endParaRPr lang="en-US" dirty="0"/>
          </a:p>
        </p:txBody>
      </p:sp>
      <p:sp>
        <p:nvSpPr>
          <p:cNvPr id="3" name="Content Placeholder 2"/>
          <p:cNvSpPr>
            <a:spLocks noGrp="1"/>
          </p:cNvSpPr>
          <p:nvPr>
            <p:ph sz="half" idx="1"/>
          </p:nvPr>
        </p:nvSpPr>
        <p:spPr>
          <a:xfrm>
            <a:off x="677334" y="2160589"/>
            <a:ext cx="4184035" cy="3880772"/>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Content Placeholder 3"/>
          <p:cNvSpPr>
            <a:spLocks noGrp="1"/>
          </p:cNvSpPr>
          <p:nvPr>
            <p:ph sz="half" idx="2"/>
          </p:nvPr>
        </p:nvSpPr>
        <p:spPr>
          <a:xfrm>
            <a:off x="5089970" y="2160589"/>
            <a:ext cx="4184034" cy="3880773"/>
          </a:xfrm>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Date Placeholder 4"/>
          <p:cNvSpPr>
            <a:spLocks noGrp="1"/>
          </p:cNvSpPr>
          <p:nvPr>
            <p:ph type="dt" sz="half" idx="10"/>
          </p:nvPr>
        </p:nvSpPr>
        <p:spPr/>
        <p:txBody>
          <a:bodyPr/>
          <a:lstStyle/>
          <a:p>
            <a:fld id="{16E20333-BC42-48EF-AFF2-ADB6922A598C}" type="datetimeFigureOut">
              <a:rPr lang="ru-RU" smtClean="0"/>
              <a:t>вт 03.11.20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01A7236-FEB1-42C1-A520-7ED144BD4A55}" type="slidenum">
              <a:rPr lang="ru-RU" smtClean="0"/>
              <a:t>‹#›</a:t>
            </a:fld>
            <a:endParaRPr lang="ru-RU"/>
          </a:p>
        </p:txBody>
      </p:sp>
    </p:spTree>
    <p:extLst>
      <p:ext uri="{BB962C8B-B14F-4D97-AF65-F5344CB8AC3E}">
        <p14:creationId xmlns:p14="http://schemas.microsoft.com/office/powerpoint/2010/main" val="37241496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ru-RU"/>
              <a:t>Образец заголовка</a:t>
            </a:r>
            <a:endParaRPr lang="en-US" dirty="0"/>
          </a:p>
        </p:txBody>
      </p:sp>
      <p:sp>
        <p:nvSpPr>
          <p:cNvPr id="3" name="Text Placeholder 2"/>
          <p:cNvSpPr>
            <a:spLocks noGrp="1"/>
          </p:cNvSpPr>
          <p:nvPr>
            <p:ph type="body" idx="1"/>
          </p:nvPr>
        </p:nvSpPr>
        <p:spPr>
          <a:xfrm>
            <a:off x="675745" y="2160983"/>
            <a:ext cx="4185623"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Content Placeholder 3"/>
          <p:cNvSpPr>
            <a:spLocks noGrp="1"/>
          </p:cNvSpPr>
          <p:nvPr>
            <p:ph sz="half" idx="2"/>
          </p:nvPr>
        </p:nvSpPr>
        <p:spPr>
          <a:xfrm>
            <a:off x="675745" y="2737245"/>
            <a:ext cx="4185623"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5" name="Text Placeholder 4"/>
          <p:cNvSpPr>
            <a:spLocks noGrp="1"/>
          </p:cNvSpPr>
          <p:nvPr>
            <p:ph type="body" sz="quarter" idx="3"/>
          </p:nvPr>
        </p:nvSpPr>
        <p:spPr>
          <a:xfrm>
            <a:off x="5088383" y="2160983"/>
            <a:ext cx="4185618"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Content Placeholder 5"/>
          <p:cNvSpPr>
            <a:spLocks noGrp="1"/>
          </p:cNvSpPr>
          <p:nvPr>
            <p:ph sz="quarter" idx="4"/>
          </p:nvPr>
        </p:nvSpPr>
        <p:spPr>
          <a:xfrm>
            <a:off x="5088384" y="2737245"/>
            <a:ext cx="4185617" cy="330411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7" name="Date Placeholder 6"/>
          <p:cNvSpPr>
            <a:spLocks noGrp="1"/>
          </p:cNvSpPr>
          <p:nvPr>
            <p:ph type="dt" sz="half" idx="10"/>
          </p:nvPr>
        </p:nvSpPr>
        <p:spPr/>
        <p:txBody>
          <a:bodyPr/>
          <a:lstStyle/>
          <a:p>
            <a:fld id="{16E20333-BC42-48EF-AFF2-ADB6922A598C}" type="datetimeFigureOut">
              <a:rPr lang="ru-RU" smtClean="0"/>
              <a:t>вт 03.11.20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201A7236-FEB1-42C1-A520-7ED144BD4A55}" type="slidenum">
              <a:rPr lang="ru-RU" smtClean="0"/>
              <a:t>‹#›</a:t>
            </a:fld>
            <a:endParaRPr lang="ru-RU"/>
          </a:p>
        </p:txBody>
      </p:sp>
    </p:spTree>
    <p:extLst>
      <p:ext uri="{BB962C8B-B14F-4D97-AF65-F5344CB8AC3E}">
        <p14:creationId xmlns:p14="http://schemas.microsoft.com/office/powerpoint/2010/main" val="51567146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a:xfrm>
            <a:off x="677334" y="609600"/>
            <a:ext cx="8596668" cy="1320800"/>
          </a:xfrm>
        </p:spPr>
        <p:txBody>
          <a:bodyPr/>
          <a:lstStyle/>
          <a:p>
            <a:r>
              <a:rPr lang="ru-RU"/>
              <a:t>Образец заголовка</a:t>
            </a:r>
            <a:endParaRPr lang="en-US" dirty="0"/>
          </a:p>
        </p:txBody>
      </p:sp>
      <p:sp>
        <p:nvSpPr>
          <p:cNvPr id="3" name="Date Placeholder 2"/>
          <p:cNvSpPr>
            <a:spLocks noGrp="1"/>
          </p:cNvSpPr>
          <p:nvPr>
            <p:ph type="dt" sz="half" idx="10"/>
          </p:nvPr>
        </p:nvSpPr>
        <p:spPr/>
        <p:txBody>
          <a:bodyPr/>
          <a:lstStyle/>
          <a:p>
            <a:fld id="{16E20333-BC42-48EF-AFF2-ADB6922A598C}" type="datetimeFigureOut">
              <a:rPr lang="ru-RU" smtClean="0"/>
              <a:t>вт 03.11.20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201A7236-FEB1-42C1-A520-7ED144BD4A55}" type="slidenum">
              <a:rPr lang="ru-RU" smtClean="0"/>
              <a:t>‹#›</a:t>
            </a:fld>
            <a:endParaRPr lang="ru-RU"/>
          </a:p>
        </p:txBody>
      </p:sp>
    </p:spTree>
    <p:extLst>
      <p:ext uri="{BB962C8B-B14F-4D97-AF65-F5344CB8AC3E}">
        <p14:creationId xmlns:p14="http://schemas.microsoft.com/office/powerpoint/2010/main" val="254055614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6E20333-BC42-48EF-AFF2-ADB6922A598C}" type="datetimeFigureOut">
              <a:rPr lang="ru-RU" smtClean="0"/>
              <a:t>вт 03.11.20</a:t>
            </a:fld>
            <a:endParaRPr lang="ru-RU"/>
          </a:p>
        </p:txBody>
      </p:sp>
      <p:sp>
        <p:nvSpPr>
          <p:cNvPr id="3" name="Footer Placeholder 2"/>
          <p:cNvSpPr>
            <a:spLocks noGrp="1"/>
          </p:cNvSpPr>
          <p:nvPr>
            <p:ph type="ftr" sz="quarter" idx="11"/>
          </p:nvPr>
        </p:nvSpPr>
        <p:spPr/>
        <p:txBody>
          <a:bodyPr/>
          <a:lstStyle/>
          <a:p>
            <a:endParaRPr lang="ru-RU"/>
          </a:p>
        </p:txBody>
      </p:sp>
      <p:sp>
        <p:nvSpPr>
          <p:cNvPr id="4" name="Slide Number Placeholder 3"/>
          <p:cNvSpPr>
            <a:spLocks noGrp="1"/>
          </p:cNvSpPr>
          <p:nvPr>
            <p:ph type="sldNum" sz="quarter" idx="12"/>
          </p:nvPr>
        </p:nvSpPr>
        <p:spPr/>
        <p:txBody>
          <a:bodyPr/>
          <a:lstStyle/>
          <a:p>
            <a:fld id="{201A7236-FEB1-42C1-A520-7ED144BD4A55}" type="slidenum">
              <a:rPr lang="ru-RU" smtClean="0"/>
              <a:t>‹#›</a:t>
            </a:fld>
            <a:endParaRPr lang="ru-RU"/>
          </a:p>
        </p:txBody>
      </p:sp>
    </p:spTree>
    <p:extLst>
      <p:ext uri="{BB962C8B-B14F-4D97-AF65-F5344CB8AC3E}">
        <p14:creationId xmlns:p14="http://schemas.microsoft.com/office/powerpoint/2010/main" val="5746517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1498604"/>
            <a:ext cx="3854528" cy="1278466"/>
          </a:xfrm>
        </p:spPr>
        <p:txBody>
          <a:bodyPr anchor="b">
            <a:normAutofit/>
          </a:bodyPr>
          <a:lstStyle>
            <a:lvl1pPr>
              <a:defRPr sz="2000"/>
            </a:lvl1pPr>
          </a:lstStyle>
          <a:p>
            <a:r>
              <a:rPr lang="ru-RU"/>
              <a:t>Образец заголовка</a:t>
            </a:r>
            <a:endParaRPr lang="en-US" dirty="0"/>
          </a:p>
        </p:txBody>
      </p:sp>
      <p:sp>
        <p:nvSpPr>
          <p:cNvPr id="3" name="Content Placeholder 2"/>
          <p:cNvSpPr>
            <a:spLocks noGrp="1"/>
          </p:cNvSpPr>
          <p:nvPr>
            <p:ph idx="1"/>
          </p:nvPr>
        </p:nvSpPr>
        <p:spPr>
          <a:xfrm>
            <a:off x="4760461" y="514924"/>
            <a:ext cx="4513541" cy="5526437"/>
          </a:xfrm>
        </p:spPr>
        <p:txBody>
          <a:bodyPr>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Text Placeholder 3"/>
          <p:cNvSpPr>
            <a:spLocks noGrp="1"/>
          </p:cNvSpPr>
          <p:nvPr>
            <p:ph type="body" sz="half" idx="2"/>
          </p:nvPr>
        </p:nvSpPr>
        <p:spPr>
          <a:xfrm>
            <a:off x="677334" y="2777069"/>
            <a:ext cx="3854528" cy="2584449"/>
          </a:xfrm>
        </p:spPr>
        <p:txBody>
          <a:bodyPr>
            <a:normAutofit/>
          </a:bodyPr>
          <a:lstStyle>
            <a:lvl1pPr marL="0" indent="0">
              <a:buNone/>
              <a:defRPr sz="1400"/>
            </a:lvl1pPr>
            <a:lvl2pPr marL="457063" indent="0">
              <a:buNone/>
              <a:defRPr sz="1400"/>
            </a:lvl2pPr>
            <a:lvl3pPr marL="914126" indent="0">
              <a:buNone/>
              <a:defRPr sz="1200"/>
            </a:lvl3pPr>
            <a:lvl4pPr marL="1371189" indent="0">
              <a:buNone/>
              <a:defRPr sz="1000"/>
            </a:lvl4pPr>
            <a:lvl5pPr marL="1828251" indent="0">
              <a:buNone/>
              <a:defRPr sz="1000"/>
            </a:lvl5pPr>
            <a:lvl6pPr marL="2285314" indent="0">
              <a:buNone/>
              <a:defRPr sz="1000"/>
            </a:lvl6pPr>
            <a:lvl7pPr marL="2742377" indent="0">
              <a:buNone/>
              <a:defRPr sz="1000"/>
            </a:lvl7pPr>
            <a:lvl8pPr marL="3199440" indent="0">
              <a:buNone/>
              <a:defRPr sz="1000"/>
            </a:lvl8pPr>
            <a:lvl9pPr marL="3656503" indent="0">
              <a:buNone/>
              <a:defRPr sz="1000"/>
            </a:lvl9pPr>
          </a:lstStyle>
          <a:p>
            <a:pPr lvl="0"/>
            <a:r>
              <a:rPr lang="ru-RU"/>
              <a:t>Образец текста</a:t>
            </a:r>
          </a:p>
        </p:txBody>
      </p:sp>
      <p:sp>
        <p:nvSpPr>
          <p:cNvPr id="5" name="Date Placeholder 4"/>
          <p:cNvSpPr>
            <a:spLocks noGrp="1"/>
          </p:cNvSpPr>
          <p:nvPr>
            <p:ph type="dt" sz="half" idx="10"/>
          </p:nvPr>
        </p:nvSpPr>
        <p:spPr/>
        <p:txBody>
          <a:bodyPr/>
          <a:lstStyle/>
          <a:p>
            <a:fld id="{16E20333-BC42-48EF-AFF2-ADB6922A598C}" type="datetimeFigureOut">
              <a:rPr lang="ru-RU" smtClean="0"/>
              <a:t>вт 03.11.20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01A7236-FEB1-42C1-A520-7ED144BD4A55}" type="slidenum">
              <a:rPr lang="ru-RU" smtClean="0"/>
              <a:t>‹#›</a:t>
            </a:fld>
            <a:endParaRPr lang="ru-RU"/>
          </a:p>
        </p:txBody>
      </p:sp>
    </p:spTree>
    <p:extLst>
      <p:ext uri="{BB962C8B-B14F-4D97-AF65-F5344CB8AC3E}">
        <p14:creationId xmlns:p14="http://schemas.microsoft.com/office/powerpoint/2010/main" val="8265124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677334" y="4800600"/>
            <a:ext cx="8596667" cy="566738"/>
          </a:xfrm>
        </p:spPr>
        <p:txBody>
          <a:bodyPr anchor="b">
            <a:normAutofit/>
          </a:bodyPr>
          <a:lstStyle>
            <a:lvl1pPr algn="l">
              <a:defRPr sz="2400" b="0"/>
            </a:lvl1pPr>
          </a:lstStyle>
          <a:p>
            <a:r>
              <a:rPr lang="ru-RU"/>
              <a:t>Образец заголовка</a:t>
            </a:r>
            <a:endParaRPr lang="en-US" dirty="0"/>
          </a:p>
        </p:txBody>
      </p:sp>
      <p:sp>
        <p:nvSpPr>
          <p:cNvPr id="3" name="Picture Placeholder 2"/>
          <p:cNvSpPr>
            <a:spLocks noGrp="1" noChangeAspect="1"/>
          </p:cNvSpPr>
          <p:nvPr>
            <p:ph type="pic" idx="1"/>
          </p:nvPr>
        </p:nvSpPr>
        <p:spPr>
          <a:xfrm>
            <a:off x="677334" y="609600"/>
            <a:ext cx="8596668" cy="3845718"/>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ru-RU"/>
              <a:t>Вставка рисунка</a:t>
            </a:r>
            <a:endParaRPr lang="en-US" dirty="0"/>
          </a:p>
        </p:txBody>
      </p:sp>
      <p:sp>
        <p:nvSpPr>
          <p:cNvPr id="4" name="Text Placeholder 3"/>
          <p:cNvSpPr>
            <a:spLocks noGrp="1"/>
          </p:cNvSpPr>
          <p:nvPr>
            <p:ph type="body" sz="half" idx="2"/>
          </p:nvPr>
        </p:nvSpPr>
        <p:spPr>
          <a:xfrm>
            <a:off x="677334" y="5367338"/>
            <a:ext cx="8596667" cy="674024"/>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Date Placeholder 4"/>
          <p:cNvSpPr>
            <a:spLocks noGrp="1"/>
          </p:cNvSpPr>
          <p:nvPr>
            <p:ph type="dt" sz="half" idx="10"/>
          </p:nvPr>
        </p:nvSpPr>
        <p:spPr/>
        <p:txBody>
          <a:bodyPr/>
          <a:lstStyle/>
          <a:p>
            <a:fld id="{16E20333-BC42-48EF-AFF2-ADB6922A598C}" type="datetimeFigureOut">
              <a:rPr lang="ru-RU" smtClean="0"/>
              <a:t>вт 03.11.20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201A7236-FEB1-42C1-A520-7ED144BD4A55}" type="slidenum">
              <a:rPr lang="ru-RU" smtClean="0"/>
              <a:t>‹#›</a:t>
            </a:fld>
            <a:endParaRPr lang="ru-RU"/>
          </a:p>
        </p:txBody>
      </p:sp>
    </p:spTree>
    <p:extLst>
      <p:ext uri="{BB962C8B-B14F-4D97-AF65-F5344CB8AC3E}">
        <p14:creationId xmlns:p14="http://schemas.microsoft.com/office/powerpoint/2010/main" val="4726952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8467"/>
            <a:ext cx="12192000" cy="6866467"/>
            <a:chOff x="0" y="-8467"/>
            <a:chExt cx="12192000" cy="6866467"/>
          </a:xfrm>
        </p:grpSpPr>
        <p:cxnSp>
          <p:nvCxnSpPr>
            <p:cNvPr id="20" name="Straight Connector 19"/>
            <p:cNvCxnSpPr/>
            <p:nvPr/>
          </p:nvCxnSpPr>
          <p:spPr>
            <a:xfrm>
              <a:off x="9371012" y="0"/>
              <a:ext cx="1219200" cy="6858000"/>
            </a:xfrm>
            <a:prstGeom prst="line">
              <a:avLst/>
            </a:prstGeom>
            <a:ln w="9525">
              <a:solidFill>
                <a:schemeClr val="bg1">
                  <a:lumMod val="75000"/>
                </a:schemeClr>
              </a:solidFill>
            </a:ln>
          </p:spPr>
          <p:style>
            <a:lnRef idx="2">
              <a:schemeClr val="accent1"/>
            </a:lnRef>
            <a:fillRef idx="0">
              <a:schemeClr val="accent1"/>
            </a:fillRef>
            <a:effectRef idx="1">
              <a:schemeClr val="accent1"/>
            </a:effectRef>
            <a:fontRef idx="minor">
              <a:schemeClr val="tx1"/>
            </a:fontRef>
          </p:style>
        </p:cxnSp>
        <p:cxnSp>
          <p:nvCxnSpPr>
            <p:cNvPr id="21" name="Straight Connector 20"/>
            <p:cNvCxnSpPr/>
            <p:nvPr/>
          </p:nvCxnSpPr>
          <p:spPr>
            <a:xfrm flipH="1">
              <a:off x="7425267" y="3681413"/>
              <a:ext cx="4763558" cy="3176587"/>
            </a:xfrm>
            <a:prstGeom prst="line">
              <a:avLst/>
            </a:prstGeom>
            <a:ln w="9525">
              <a:solidFill>
                <a:schemeClr val="bg1">
                  <a:lumMod val="85000"/>
                </a:schemeClr>
              </a:solidFill>
            </a:ln>
          </p:spPr>
          <p:style>
            <a:lnRef idx="2">
              <a:schemeClr val="accent1"/>
            </a:lnRef>
            <a:fillRef idx="0">
              <a:schemeClr val="accent1"/>
            </a:fillRef>
            <a:effectRef idx="1">
              <a:schemeClr val="accent1"/>
            </a:effectRef>
            <a:fontRef idx="minor">
              <a:schemeClr val="tx1"/>
            </a:fontRef>
          </p:style>
        </p:cxnSp>
        <p:sp>
          <p:nvSpPr>
            <p:cNvPr id="22" name="Rectangle 23"/>
            <p:cNvSpPr/>
            <p:nvPr/>
          </p:nvSpPr>
          <p:spPr>
            <a:xfrm>
              <a:off x="9181476" y="-8467"/>
              <a:ext cx="3007349" cy="6866467"/>
            </a:xfrm>
            <a:custGeom>
              <a:avLst/>
              <a:gdLst/>
              <a:ahLst/>
              <a:cxnLst/>
              <a:rect l="l" t="t" r="r" b="b"/>
              <a:pathLst>
                <a:path w="3007349" h="6866467">
                  <a:moveTo>
                    <a:pt x="2045532" y="0"/>
                  </a:moveTo>
                  <a:lnTo>
                    <a:pt x="3007349" y="0"/>
                  </a:lnTo>
                  <a:lnTo>
                    <a:pt x="3007349" y="6866467"/>
                  </a:lnTo>
                  <a:lnTo>
                    <a:pt x="0" y="6866467"/>
                  </a:lnTo>
                  <a:lnTo>
                    <a:pt x="2045532" y="0"/>
                  </a:lnTo>
                  <a:close/>
                </a:path>
              </a:pathLst>
            </a:custGeom>
            <a:solidFill>
              <a:schemeClr val="accent1">
                <a:alpha val="3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3" name="Rectangle 25"/>
            <p:cNvSpPr/>
            <p:nvPr/>
          </p:nvSpPr>
          <p:spPr>
            <a:xfrm>
              <a:off x="9603442" y="-8467"/>
              <a:ext cx="2588558" cy="6866467"/>
            </a:xfrm>
            <a:custGeom>
              <a:avLst/>
              <a:gdLst/>
              <a:ahLst/>
              <a:cxnLst/>
              <a:rect l="l" t="t" r="r" b="b"/>
              <a:pathLst>
                <a:path w="2573311" h="6866467">
                  <a:moveTo>
                    <a:pt x="0" y="0"/>
                  </a:moveTo>
                  <a:lnTo>
                    <a:pt x="2573311" y="0"/>
                  </a:lnTo>
                  <a:lnTo>
                    <a:pt x="2573311" y="6866467"/>
                  </a:lnTo>
                  <a:lnTo>
                    <a:pt x="1202336" y="6866467"/>
                  </a:lnTo>
                  <a:lnTo>
                    <a:pt x="0" y="0"/>
                  </a:lnTo>
                  <a:close/>
                </a:path>
              </a:pathLst>
            </a:custGeom>
            <a:solidFill>
              <a:schemeClr val="accent1">
                <a:alpha val="2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4" name="Isosceles Triangle 23"/>
            <p:cNvSpPr/>
            <p:nvPr/>
          </p:nvSpPr>
          <p:spPr>
            <a:xfrm>
              <a:off x="8932333" y="3048000"/>
              <a:ext cx="3259667" cy="3810000"/>
            </a:xfrm>
            <a:prstGeom prst="triangle">
              <a:avLst>
                <a:gd name="adj" fmla="val 100000"/>
              </a:avLst>
            </a:prstGeom>
            <a:solidFill>
              <a:schemeClr val="accent2">
                <a:alpha val="72000"/>
              </a:schemeClr>
            </a:solidFill>
            <a:ln>
              <a:noFill/>
            </a:ln>
            <a:effectLst/>
          </p:spPr>
          <p:style>
            <a:lnRef idx="1">
              <a:schemeClr val="accent1"/>
            </a:lnRef>
            <a:fillRef idx="3">
              <a:schemeClr val="accent1"/>
            </a:fillRef>
            <a:effectRef idx="2">
              <a:schemeClr val="accent1"/>
            </a:effectRef>
            <a:fontRef idx="minor">
              <a:schemeClr val="lt1"/>
            </a:fontRef>
          </p:style>
        </p:sp>
        <p:sp>
          <p:nvSpPr>
            <p:cNvPr id="25" name="Rectangle 27"/>
            <p:cNvSpPr/>
            <p:nvPr/>
          </p:nvSpPr>
          <p:spPr>
            <a:xfrm>
              <a:off x="9334500" y="-8467"/>
              <a:ext cx="2854326" cy="6866467"/>
            </a:xfrm>
            <a:custGeom>
              <a:avLst/>
              <a:gdLst/>
              <a:ahLst/>
              <a:cxnLst/>
              <a:rect l="l" t="t" r="r" b="b"/>
              <a:pathLst>
                <a:path w="2858013" h="6866467">
                  <a:moveTo>
                    <a:pt x="0" y="0"/>
                  </a:moveTo>
                  <a:lnTo>
                    <a:pt x="2858013" y="0"/>
                  </a:lnTo>
                  <a:lnTo>
                    <a:pt x="2858013" y="6866467"/>
                  </a:lnTo>
                  <a:lnTo>
                    <a:pt x="2473942" y="6866467"/>
                  </a:lnTo>
                  <a:lnTo>
                    <a:pt x="0" y="0"/>
                  </a:lnTo>
                  <a:close/>
                </a:path>
              </a:pathLst>
            </a:custGeom>
            <a:solidFill>
              <a:schemeClr val="accent2">
                <a:lumMod val="75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6" name="Rectangle 28"/>
            <p:cNvSpPr/>
            <p:nvPr/>
          </p:nvSpPr>
          <p:spPr>
            <a:xfrm>
              <a:off x="10898730" y="-8467"/>
              <a:ext cx="1290094" cy="6866467"/>
            </a:xfrm>
            <a:custGeom>
              <a:avLst/>
              <a:gdLst/>
              <a:ahLst/>
              <a:cxnLst/>
              <a:rect l="l" t="t" r="r" b="b"/>
              <a:pathLst>
                <a:path w="1290094" h="6858000">
                  <a:moveTo>
                    <a:pt x="1019735" y="0"/>
                  </a:moveTo>
                  <a:lnTo>
                    <a:pt x="1290094" y="0"/>
                  </a:lnTo>
                  <a:lnTo>
                    <a:pt x="1290094" y="6858000"/>
                  </a:lnTo>
                  <a:lnTo>
                    <a:pt x="0" y="6858000"/>
                  </a:lnTo>
                  <a:lnTo>
                    <a:pt x="1019735" y="0"/>
                  </a:lnTo>
                  <a:close/>
                </a:path>
              </a:pathLst>
            </a:custGeom>
            <a:solidFill>
              <a:schemeClr val="accent1">
                <a:lumMod val="60000"/>
                <a:lumOff val="40000"/>
                <a:alpha val="7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7" name="Rectangle 29"/>
            <p:cNvSpPr/>
            <p:nvPr/>
          </p:nvSpPr>
          <p:spPr>
            <a:xfrm>
              <a:off x="10938999" y="-8467"/>
              <a:ext cx="1249825" cy="6866467"/>
            </a:xfrm>
            <a:custGeom>
              <a:avLst/>
              <a:gdLst/>
              <a:ahLst/>
              <a:cxnLst/>
              <a:rect l="l" t="t" r="r" b="b"/>
              <a:pathLst>
                <a:path w="1249825" h="6858000">
                  <a:moveTo>
                    <a:pt x="0" y="0"/>
                  </a:moveTo>
                  <a:lnTo>
                    <a:pt x="1249825" y="0"/>
                  </a:lnTo>
                  <a:lnTo>
                    <a:pt x="1249825" y="6858000"/>
                  </a:lnTo>
                  <a:lnTo>
                    <a:pt x="1109382" y="6858000"/>
                  </a:lnTo>
                  <a:lnTo>
                    <a:pt x="0" y="0"/>
                  </a:lnTo>
                  <a:close/>
                </a:path>
              </a:pathLst>
            </a:custGeom>
            <a:solidFill>
              <a:schemeClr val="accent1">
                <a:alpha val="65000"/>
              </a:schemeClr>
            </a:solidFill>
            <a:ln>
              <a:noFill/>
            </a:ln>
            <a:effectLst/>
          </p:spPr>
          <p:style>
            <a:lnRef idx="1">
              <a:schemeClr val="accent1"/>
            </a:lnRef>
            <a:fillRef idx="3">
              <a:schemeClr val="accent1"/>
            </a:fillRef>
            <a:effectRef idx="2">
              <a:schemeClr val="accent1"/>
            </a:effectRef>
            <a:fontRef idx="minor">
              <a:schemeClr val="lt1"/>
            </a:fontRef>
          </p:style>
        </p:sp>
        <p:sp>
          <p:nvSpPr>
            <p:cNvPr id="28" name="Isosceles Triangle 27"/>
            <p:cNvSpPr/>
            <p:nvPr/>
          </p:nvSpPr>
          <p:spPr>
            <a:xfrm>
              <a:off x="10371666" y="3589867"/>
              <a:ext cx="1817159" cy="3268133"/>
            </a:xfrm>
            <a:prstGeom prst="triangle">
              <a:avLst>
                <a:gd name="adj" fmla="val 100000"/>
              </a:avLst>
            </a:prstGeom>
            <a:solidFill>
              <a:schemeClr val="accent1">
                <a:alpha val="80000"/>
              </a:schemeClr>
            </a:solidFill>
            <a:ln>
              <a:noFill/>
            </a:ln>
            <a:effectLst/>
          </p:spPr>
          <p:style>
            <a:lnRef idx="1">
              <a:schemeClr val="accent1"/>
            </a:lnRef>
            <a:fillRef idx="3">
              <a:schemeClr val="accent1"/>
            </a:fillRef>
            <a:effectRef idx="2">
              <a:schemeClr val="accent1"/>
            </a:effectRef>
            <a:fontRef idx="minor">
              <a:schemeClr val="lt1"/>
            </a:fontRef>
          </p:style>
        </p:sp>
        <p:sp>
          <p:nvSpPr>
            <p:cNvPr id="29" name="Isosceles Triangle 28"/>
            <p:cNvSpPr/>
            <p:nvPr/>
          </p:nvSpPr>
          <p:spPr>
            <a:xfrm>
              <a:off x="0" y="4013200"/>
              <a:ext cx="448733" cy="2844800"/>
            </a:xfrm>
            <a:prstGeom prst="triangle">
              <a:avLst>
                <a:gd name="adj" fmla="val 0"/>
              </a:avLst>
            </a:prstGeom>
            <a:solidFill>
              <a:schemeClr val="accent1">
                <a:alpha val="85000"/>
              </a:schemeClr>
            </a:solidFill>
            <a:ln>
              <a:noFill/>
            </a:ln>
            <a:effectLst/>
          </p:spPr>
          <p:style>
            <a:lnRef idx="1">
              <a:schemeClr val="accent1"/>
            </a:lnRef>
            <a:fillRef idx="3">
              <a:schemeClr val="accent1"/>
            </a:fillRef>
            <a:effectRef idx="2">
              <a:schemeClr val="accent1"/>
            </a:effectRef>
            <a:fontRef idx="minor">
              <a:schemeClr val="lt1"/>
            </a:fontRef>
          </p:style>
        </p:sp>
      </p:grpSp>
      <p:sp>
        <p:nvSpPr>
          <p:cNvPr id="2" name="Title Placeholder 1"/>
          <p:cNvSpPr>
            <a:spLocks noGrp="1"/>
          </p:cNvSpPr>
          <p:nvPr>
            <p:ph type="title"/>
          </p:nvPr>
        </p:nvSpPr>
        <p:spPr>
          <a:xfrm>
            <a:off x="677334" y="609600"/>
            <a:ext cx="8596668" cy="1320800"/>
          </a:xfrm>
          <a:prstGeom prst="rect">
            <a:avLst/>
          </a:prstGeom>
        </p:spPr>
        <p:txBody>
          <a:bodyPr vert="horz" lIns="91440" tIns="45720" rIns="91440" bIns="45720" rtlCol="0" anchor="t">
            <a:normAutofit/>
          </a:bodyPr>
          <a:lstStyle/>
          <a:p>
            <a:r>
              <a:rPr lang="ru-RU"/>
              <a:t>Образец заголовка</a:t>
            </a:r>
            <a:endParaRPr lang="en-US" dirty="0"/>
          </a:p>
        </p:txBody>
      </p:sp>
      <p:sp>
        <p:nvSpPr>
          <p:cNvPr id="3" name="Text Placeholder 2"/>
          <p:cNvSpPr>
            <a:spLocks noGrp="1"/>
          </p:cNvSpPr>
          <p:nvPr>
            <p:ph type="body" idx="1"/>
          </p:nvPr>
        </p:nvSpPr>
        <p:spPr>
          <a:xfrm>
            <a:off x="677334" y="2160589"/>
            <a:ext cx="8596668" cy="3880773"/>
          </a:xfrm>
          <a:prstGeom prst="rect">
            <a:avLst/>
          </a:prstGeom>
        </p:spPr>
        <p:txBody>
          <a:bodyPr vert="horz" lIns="91440" tIns="45720" rIns="91440" bIns="45720" rtlCol="0">
            <a:normAutofit/>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endParaRPr lang="en-US" dirty="0"/>
          </a:p>
        </p:txBody>
      </p:sp>
      <p:sp>
        <p:nvSpPr>
          <p:cNvPr id="4" name="Date Placeholder 3"/>
          <p:cNvSpPr>
            <a:spLocks noGrp="1"/>
          </p:cNvSpPr>
          <p:nvPr>
            <p:ph type="dt" sz="half" idx="2"/>
          </p:nvPr>
        </p:nvSpPr>
        <p:spPr>
          <a:xfrm>
            <a:off x="7205133" y="6041362"/>
            <a:ext cx="911939"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16E20333-BC42-48EF-AFF2-ADB6922A598C}" type="datetimeFigureOut">
              <a:rPr lang="ru-RU" smtClean="0"/>
              <a:t>вт 03.11.20</a:t>
            </a:fld>
            <a:endParaRPr lang="ru-RU"/>
          </a:p>
        </p:txBody>
      </p:sp>
      <p:sp>
        <p:nvSpPr>
          <p:cNvPr id="5" name="Footer Placeholder 4"/>
          <p:cNvSpPr>
            <a:spLocks noGrp="1"/>
          </p:cNvSpPr>
          <p:nvPr>
            <p:ph type="ftr" sz="quarter" idx="3"/>
          </p:nvPr>
        </p:nvSpPr>
        <p:spPr>
          <a:xfrm>
            <a:off x="677334" y="6041362"/>
            <a:ext cx="6297612"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ru-RU"/>
          </a:p>
        </p:txBody>
      </p:sp>
      <p:sp>
        <p:nvSpPr>
          <p:cNvPr id="6" name="Slide Number Placeholder 5"/>
          <p:cNvSpPr>
            <a:spLocks noGrp="1"/>
          </p:cNvSpPr>
          <p:nvPr>
            <p:ph type="sldNum" sz="quarter" idx="4"/>
          </p:nvPr>
        </p:nvSpPr>
        <p:spPr>
          <a:xfrm>
            <a:off x="8590663" y="6041362"/>
            <a:ext cx="683339" cy="365125"/>
          </a:xfrm>
          <a:prstGeom prst="rect">
            <a:avLst/>
          </a:prstGeom>
        </p:spPr>
        <p:txBody>
          <a:bodyPr vert="horz" lIns="91440" tIns="45720" rIns="91440" bIns="45720" rtlCol="0" anchor="ctr"/>
          <a:lstStyle>
            <a:lvl1pPr algn="r">
              <a:defRPr sz="900">
                <a:solidFill>
                  <a:schemeClr val="accent1"/>
                </a:solidFill>
              </a:defRPr>
            </a:lvl1pPr>
          </a:lstStyle>
          <a:p>
            <a:fld id="{201A7236-FEB1-42C1-A520-7ED144BD4A55}" type="slidenum">
              <a:rPr lang="ru-RU" smtClean="0"/>
              <a:t>‹#›</a:t>
            </a:fld>
            <a:endParaRPr lang="ru-RU"/>
          </a:p>
        </p:txBody>
      </p:sp>
    </p:spTree>
    <p:extLst>
      <p:ext uri="{BB962C8B-B14F-4D97-AF65-F5344CB8AC3E}">
        <p14:creationId xmlns:p14="http://schemas.microsoft.com/office/powerpoint/2010/main" val="862222023"/>
      </p:ext>
    </p:extLst>
  </p:cSld>
  <p:clrMap bg1="dk1" tx1="lt1" bg2="dk2" tx2="lt2" accent1="accent1" accent2="accent2" accent3="accent3" accent4="accent4" accent5="accent5" accent6="accent6" hlink="hlink" folHlink="folHlink"/>
  <p:sldLayoutIdLst>
    <p:sldLayoutId id="2147483690" r:id="rId1"/>
    <p:sldLayoutId id="2147483691" r:id="rId2"/>
    <p:sldLayoutId id="2147483692" r:id="rId3"/>
    <p:sldLayoutId id="2147483693" r:id="rId4"/>
    <p:sldLayoutId id="2147483694" r:id="rId5"/>
    <p:sldLayoutId id="2147483695" r:id="rId6"/>
    <p:sldLayoutId id="2147483696" r:id="rId7"/>
    <p:sldLayoutId id="2147483697" r:id="rId8"/>
    <p:sldLayoutId id="2147483698" r:id="rId9"/>
    <p:sldLayoutId id="2147483699" r:id="rId10"/>
    <p:sldLayoutId id="2147483700" r:id="rId11"/>
    <p:sldLayoutId id="2147483701" r:id="rId12"/>
    <p:sldLayoutId id="2147483702" r:id="rId13"/>
    <p:sldLayoutId id="2147483703" r:id="rId14"/>
    <p:sldLayoutId id="2147483704" r:id="rId15"/>
    <p:sldLayoutId id="2147483705" r:id="rId16"/>
  </p:sldLayoutIdLst>
  <p:txStyles>
    <p:titleStyle>
      <a:lvl1pPr algn="l" defTabSz="457200" rtl="0" eaLnBrk="1" latinLnBrk="0" hangingPunct="1">
        <a:spcBef>
          <a:spcPct val="0"/>
        </a:spcBef>
        <a:buNone/>
        <a:defRPr sz="3600" kern="1200">
          <a:solidFill>
            <a:schemeClr val="accent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SzPct val="80000"/>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SzPct val="80000"/>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SzPct val="80000"/>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SzPct val="80000"/>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775CF9D2-1733-4067-A578-F6F065B10FA4}"/>
              </a:ext>
            </a:extLst>
          </p:cNvPr>
          <p:cNvSpPr>
            <a:spLocks noGrp="1"/>
          </p:cNvSpPr>
          <p:nvPr>
            <p:ph type="title"/>
          </p:nvPr>
        </p:nvSpPr>
        <p:spPr>
          <a:xfrm>
            <a:off x="677334" y="609600"/>
            <a:ext cx="9117830" cy="1320800"/>
          </a:xfrm>
        </p:spPr>
        <p:txBody>
          <a:bodyPr>
            <a:normAutofit fontScale="90000"/>
          </a:bodyPr>
          <a:lstStyle/>
          <a:p>
            <a:pPr algn="ctr"/>
            <a:r>
              <a:rPr lang="tk-TM" sz="4000" b="1" dirty="0">
                <a:solidFill>
                  <a:schemeClr val="tx1"/>
                </a:solidFill>
                <a:latin typeface="Times New Roman" panose="02020603050405020304" pitchFamily="18" charset="0"/>
                <a:cs typeface="Times New Roman" panose="02020603050405020304" pitchFamily="18" charset="0"/>
              </a:rPr>
              <a:t>Tema: </a:t>
            </a:r>
            <a:r>
              <a:rPr lang="ru-RU" sz="4000" b="1" dirty="0" err="1">
                <a:solidFill>
                  <a:schemeClr val="tx1"/>
                </a:solidFill>
                <a:latin typeface="Times New Roman" panose="02020603050405020304" pitchFamily="18" charset="0"/>
                <a:cs typeface="Times New Roman" panose="02020603050405020304" pitchFamily="18" charset="0"/>
              </a:rPr>
              <a:t>Taslama</a:t>
            </a:r>
            <a:r>
              <a:rPr lang="ru-RU" sz="4000" b="1" dirty="0">
                <a:solidFill>
                  <a:schemeClr val="tx1"/>
                </a:solidFill>
                <a:latin typeface="Times New Roman" panose="02020603050405020304" pitchFamily="18" charset="0"/>
                <a:cs typeface="Times New Roman" panose="02020603050405020304" pitchFamily="18" charset="0"/>
              </a:rPr>
              <a:t> </a:t>
            </a:r>
            <a:r>
              <a:rPr lang="ru-RU" sz="4000" b="1" dirty="0" err="1">
                <a:solidFill>
                  <a:schemeClr val="tx1"/>
                </a:solidFill>
                <a:latin typeface="Times New Roman" panose="02020603050405020304" pitchFamily="18" charset="0"/>
                <a:cs typeface="Times New Roman" panose="02020603050405020304" pitchFamily="18" charset="0"/>
              </a:rPr>
              <a:t>çýzgynyň</a:t>
            </a:r>
            <a:r>
              <a:rPr lang="ru-RU" sz="4000" b="1" dirty="0">
                <a:solidFill>
                  <a:schemeClr val="tx1"/>
                </a:solidFill>
                <a:latin typeface="Times New Roman" panose="02020603050405020304" pitchFamily="18" charset="0"/>
                <a:cs typeface="Times New Roman" panose="02020603050405020304" pitchFamily="18" charset="0"/>
              </a:rPr>
              <a:t> </a:t>
            </a:r>
            <a:r>
              <a:rPr lang="ru-RU" sz="4000" b="1" dirty="0" err="1">
                <a:solidFill>
                  <a:schemeClr val="tx1"/>
                </a:solidFill>
                <a:latin typeface="Times New Roman" panose="02020603050405020304" pitchFamily="18" charset="0"/>
                <a:cs typeface="Times New Roman" panose="02020603050405020304" pitchFamily="18" charset="0"/>
              </a:rPr>
              <a:t>geçirilişi</a:t>
            </a:r>
            <a:r>
              <a:rPr lang="ru-RU" sz="4000" b="1" dirty="0">
                <a:solidFill>
                  <a:schemeClr val="tx1"/>
                </a:solidFill>
                <a:latin typeface="Times New Roman" panose="02020603050405020304" pitchFamily="18" charset="0"/>
                <a:cs typeface="Times New Roman" panose="02020603050405020304" pitchFamily="18" charset="0"/>
              </a:rPr>
              <a:t>. </a:t>
            </a:r>
            <a:r>
              <a:rPr lang="ru-RU" sz="4000" b="1" dirty="0" err="1">
                <a:solidFill>
                  <a:schemeClr val="tx1"/>
                </a:solidFill>
                <a:latin typeface="Times New Roman" panose="02020603050405020304" pitchFamily="18" charset="0"/>
                <a:cs typeface="Times New Roman" panose="02020603050405020304" pitchFamily="18" charset="0"/>
              </a:rPr>
              <a:t>Taslama</a:t>
            </a:r>
            <a:r>
              <a:rPr lang="ru-RU" sz="4000" b="1" dirty="0">
                <a:solidFill>
                  <a:schemeClr val="tx1"/>
                </a:solidFill>
                <a:latin typeface="Times New Roman" panose="02020603050405020304" pitchFamily="18" charset="0"/>
                <a:cs typeface="Times New Roman" panose="02020603050405020304" pitchFamily="18" charset="0"/>
              </a:rPr>
              <a:t> </a:t>
            </a:r>
            <a:r>
              <a:rPr lang="ru-RU" sz="4000" b="1" dirty="0" err="1">
                <a:solidFill>
                  <a:schemeClr val="tx1"/>
                </a:solidFill>
                <a:latin typeface="Times New Roman" panose="02020603050405020304" pitchFamily="18" charset="0"/>
                <a:cs typeface="Times New Roman" panose="02020603050405020304" pitchFamily="18" charset="0"/>
              </a:rPr>
              <a:t>uzynlygynyň</a:t>
            </a:r>
            <a:r>
              <a:rPr lang="ru-RU" sz="4000" b="1" dirty="0">
                <a:solidFill>
                  <a:schemeClr val="tx1"/>
                </a:solidFill>
                <a:latin typeface="Times New Roman" panose="02020603050405020304" pitchFamily="18" charset="0"/>
                <a:cs typeface="Times New Roman" panose="02020603050405020304" pitchFamily="18" charset="0"/>
              </a:rPr>
              <a:t> </a:t>
            </a:r>
            <a:r>
              <a:rPr lang="ru-RU" sz="4000" b="1" dirty="0" err="1">
                <a:solidFill>
                  <a:schemeClr val="tx1"/>
                </a:solidFill>
                <a:latin typeface="Times New Roman" panose="02020603050405020304" pitchFamily="18" charset="0"/>
                <a:cs typeface="Times New Roman" panose="02020603050405020304" pitchFamily="18" charset="0"/>
              </a:rPr>
              <a:t>beýan</a:t>
            </a:r>
            <a:r>
              <a:rPr lang="ru-RU" sz="4000" b="1" dirty="0">
                <a:solidFill>
                  <a:schemeClr val="tx1"/>
                </a:solidFill>
                <a:latin typeface="Times New Roman" panose="02020603050405020304" pitchFamily="18" charset="0"/>
                <a:cs typeface="Times New Roman" panose="02020603050405020304" pitchFamily="18" charset="0"/>
              </a:rPr>
              <a:t> </a:t>
            </a:r>
            <a:r>
              <a:rPr lang="ru-RU" sz="4000" b="1" dirty="0" err="1">
                <a:solidFill>
                  <a:schemeClr val="tx1"/>
                </a:solidFill>
                <a:latin typeface="Times New Roman" panose="02020603050405020304" pitchFamily="18" charset="0"/>
                <a:cs typeface="Times New Roman" panose="02020603050405020304" pitchFamily="18" charset="0"/>
              </a:rPr>
              <a:t>edilişi</a:t>
            </a:r>
            <a:br>
              <a:rPr lang="ru-RU" dirty="0"/>
            </a:br>
            <a:endParaRPr lang="ru-RU" dirty="0"/>
          </a:p>
        </p:txBody>
      </p:sp>
      <p:sp>
        <p:nvSpPr>
          <p:cNvPr id="3" name="Объект 2">
            <a:extLst>
              <a:ext uri="{FF2B5EF4-FFF2-40B4-BE49-F238E27FC236}">
                <a16:creationId xmlns:a16="http://schemas.microsoft.com/office/drawing/2014/main" id="{021AF118-914D-44F4-BD83-F429AEB6A3B4}"/>
              </a:ext>
            </a:extLst>
          </p:cNvPr>
          <p:cNvSpPr>
            <a:spLocks noGrp="1"/>
          </p:cNvSpPr>
          <p:nvPr>
            <p:ph idx="1"/>
          </p:nvPr>
        </p:nvSpPr>
        <p:spPr>
          <a:xfrm>
            <a:off x="677334" y="2160589"/>
            <a:ext cx="9685866" cy="4087811"/>
          </a:xfrm>
        </p:spPr>
        <p:txBody>
          <a:bodyPr/>
          <a:lstStyle/>
          <a:p>
            <a:r>
              <a:rPr lang="tk-TM" sz="3600" b="1" dirty="0">
                <a:latin typeface="Times New Roman" panose="02020603050405020304" pitchFamily="18" charset="0"/>
                <a:cs typeface="Times New Roman" panose="02020603050405020304" pitchFamily="18" charset="0"/>
              </a:rPr>
              <a:t>Sapagyň meýilnamasy:</a:t>
            </a:r>
          </a:p>
          <a:p>
            <a:r>
              <a:rPr lang="hr-HR" sz="3600" b="1" dirty="0">
                <a:latin typeface="Times New Roman" panose="02020603050405020304" pitchFamily="18" charset="0"/>
                <a:cs typeface="Times New Roman" panose="02020603050405020304" pitchFamily="18" charset="0"/>
              </a:rPr>
              <a:t>1</a:t>
            </a:r>
            <a:r>
              <a:rPr lang="tk-TM" sz="3600" b="1" dirty="0">
                <a:latin typeface="Times New Roman" panose="02020603050405020304" pitchFamily="18" charset="0"/>
                <a:cs typeface="Times New Roman" panose="02020603050405020304" pitchFamily="18" charset="0"/>
              </a:rPr>
              <a:t>.</a:t>
            </a:r>
            <a:r>
              <a:rPr lang="ru-RU" sz="3600" b="1" dirty="0" err="1">
                <a:latin typeface="Times New Roman" panose="02020603050405020304" pitchFamily="18" charset="0"/>
                <a:cs typeface="Times New Roman" panose="02020603050405020304" pitchFamily="18" charset="0"/>
              </a:rPr>
              <a:t>Uzynlygyna</a:t>
            </a:r>
            <a:r>
              <a:rPr lang="ru-RU" sz="3600" b="1"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kesiş</a:t>
            </a:r>
            <a:r>
              <a:rPr lang="ru-RU" sz="3600" b="1"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şekliniň</a:t>
            </a:r>
            <a:r>
              <a:rPr lang="ru-RU" sz="3600" b="1"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taslama</a:t>
            </a:r>
            <a:r>
              <a:rPr lang="ru-RU" sz="3600" b="1"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çyzgysynyň</a:t>
            </a:r>
            <a:r>
              <a:rPr lang="ru-RU" sz="3600" b="1"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esasy</a:t>
            </a:r>
            <a:r>
              <a:rPr lang="ru-RU" sz="3600" b="1"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talaplary</a:t>
            </a:r>
            <a:r>
              <a:rPr lang="ru-RU" sz="3600" b="1" dirty="0">
                <a:latin typeface="Times New Roman" panose="02020603050405020304" pitchFamily="18" charset="0"/>
                <a:cs typeface="Times New Roman" panose="02020603050405020304" pitchFamily="18" charset="0"/>
              </a:rPr>
              <a:t>.</a:t>
            </a:r>
            <a:endParaRPr lang="ru-RU" sz="3600" dirty="0">
              <a:latin typeface="Times New Roman" panose="02020603050405020304" pitchFamily="18" charset="0"/>
              <a:cs typeface="Times New Roman" panose="02020603050405020304" pitchFamily="18" charset="0"/>
            </a:endParaRPr>
          </a:p>
          <a:p>
            <a:r>
              <a:rPr lang="hr-HR" sz="3600" b="1" dirty="0">
                <a:latin typeface="Times New Roman" panose="02020603050405020304" pitchFamily="18" charset="0"/>
                <a:cs typeface="Times New Roman" panose="02020603050405020304" pitchFamily="18" charset="0"/>
              </a:rPr>
              <a:t>2. Taslama çyzygyny geçirilişiniň görnüşleri.</a:t>
            </a:r>
            <a:endParaRPr lang="ru-RU" sz="3600" dirty="0">
              <a:latin typeface="Times New Roman" panose="02020603050405020304" pitchFamily="18" charset="0"/>
              <a:cs typeface="Times New Roman" panose="02020603050405020304" pitchFamily="18" charset="0"/>
            </a:endParaRPr>
          </a:p>
          <a:p>
            <a:r>
              <a:rPr lang="ru-RU" sz="3600" b="1" dirty="0">
                <a:latin typeface="Times New Roman" panose="02020603050405020304" pitchFamily="18" charset="0"/>
                <a:cs typeface="Times New Roman" panose="02020603050405020304" pitchFamily="18" charset="0"/>
              </a:rPr>
              <a:t>3. </a:t>
            </a:r>
            <a:r>
              <a:rPr lang="ru-RU" sz="3600" b="1" dirty="0" err="1">
                <a:latin typeface="Times New Roman" panose="02020603050405020304" pitchFamily="18" charset="0"/>
                <a:cs typeface="Times New Roman" panose="02020603050405020304" pitchFamily="18" charset="0"/>
              </a:rPr>
              <a:t>Taslama</a:t>
            </a:r>
            <a:r>
              <a:rPr lang="ru-RU" sz="3600" b="1"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çyzygyny</a:t>
            </a:r>
            <a:r>
              <a:rPr lang="ru-RU" sz="3600" b="1"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beýan</a:t>
            </a:r>
            <a:r>
              <a:rPr lang="ru-RU" sz="3600" b="1" dirty="0">
                <a:latin typeface="Times New Roman" panose="02020603050405020304" pitchFamily="18" charset="0"/>
                <a:cs typeface="Times New Roman" panose="02020603050405020304" pitchFamily="18" charset="0"/>
              </a:rPr>
              <a:t> </a:t>
            </a:r>
            <a:r>
              <a:rPr lang="ru-RU" sz="3600" b="1" dirty="0" err="1">
                <a:latin typeface="Times New Roman" panose="02020603050405020304" pitchFamily="18" charset="0"/>
                <a:cs typeface="Times New Roman" panose="02020603050405020304" pitchFamily="18" charset="0"/>
              </a:rPr>
              <a:t>edilişi</a:t>
            </a:r>
            <a:r>
              <a:rPr lang="ru-RU" sz="3600" b="1" dirty="0">
                <a:latin typeface="Times New Roman" panose="02020603050405020304" pitchFamily="18" charset="0"/>
                <a:cs typeface="Times New Roman" panose="02020603050405020304" pitchFamily="18" charset="0"/>
              </a:rPr>
              <a:t>.</a:t>
            </a:r>
            <a:endParaRPr lang="ru-RU" sz="3600"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4276285748"/>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05834" y="0"/>
            <a:ext cx="10219266" cy="647700"/>
          </a:xfrm>
        </p:spPr>
        <p:txBody>
          <a:bodyPr/>
          <a:lstStyle/>
          <a:p>
            <a:pPr algn="ctr"/>
            <a:r>
              <a:rPr lang="sq-AL" b="1" dirty="0">
                <a:solidFill>
                  <a:srgbClr val="FFFF00"/>
                </a:solidFill>
                <a:latin typeface="Times New Roman" panose="02020603050405020304" pitchFamily="18" charset="0"/>
                <a:cs typeface="Times New Roman" panose="02020603050405020304" pitchFamily="18" charset="0"/>
              </a:rPr>
              <a:t>Uzaboýuna profilinde esasy şertli belgileri:</a:t>
            </a:r>
            <a:endParaRPr lang="ru-RU" dirty="0">
              <a:solidFill>
                <a:srgbClr val="FFFF00"/>
              </a:solidFill>
              <a:latin typeface="Times New Roman" panose="02020603050405020304" pitchFamily="18" charset="0"/>
              <a:cs typeface="Times New Roman" panose="02020603050405020304" pitchFamily="18" charset="0"/>
            </a:endParaRPr>
          </a:p>
        </p:txBody>
      </p:sp>
      <p:pic>
        <p:nvPicPr>
          <p:cNvPr id="3074" name="Рисунок 2" descr="C:\Documents and Settings\User.HOME-BDFFC8D136\Мои документы\Мои рисунки\Изображение\Изображение 048.jpg"/>
          <p:cNvPicPr>
            <a:picLocks noChangeArrowheads="1"/>
          </p:cNvPicPr>
          <p:nvPr/>
        </p:nvPicPr>
        <p:blipFill>
          <a:blip r:embed="rId2">
            <a:biLevel thresh="75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495300" y="876300"/>
            <a:ext cx="8966200" cy="589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61075844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Заголовок 1"/>
          <p:cNvSpPr>
            <a:spLocks noGrp="1"/>
          </p:cNvSpPr>
          <p:nvPr>
            <p:ph idx="1"/>
          </p:nvPr>
        </p:nvSpPr>
        <p:spPr>
          <a:xfrm>
            <a:off x="279400" y="342900"/>
            <a:ext cx="10312400" cy="6375400"/>
          </a:xfrm>
        </p:spPr>
        <p:txBody>
          <a:bodyPr>
            <a:normAutofit/>
          </a:bodyPr>
          <a:lstStyle/>
          <a:p>
            <a:r>
              <a:rPr lang="sq-AL" sz="2400" b="1" dirty="0">
                <a:latin typeface="Times New Roman" panose="02020603050405020304" pitchFamily="18" charset="0"/>
                <a:cs typeface="Times New Roman" panose="02020603050405020304" pitchFamily="18" charset="0"/>
              </a:rPr>
              <a:t>1-dikleýin egrilikler (a-aşaklaýan güberçek egrilik;</a:t>
            </a:r>
            <a:r>
              <a:rPr lang="cs-CZ" sz="2400" b="1" dirty="0">
                <a:latin typeface="Times New Roman" panose="02020603050405020304" pitchFamily="18" charset="0"/>
                <a:cs typeface="Times New Roman" panose="02020603050405020304" pitchFamily="18" charset="0"/>
              </a:rPr>
              <a:t> b-ýokarlanýan oýukluk egrilik ç- aşaklaýan güberçek egrilikden oýukluk egrilige geçmegi</a:t>
            </a:r>
            <a:r>
              <a:rPr lang="sq-AL" sz="2400" b="1" dirty="0">
                <a:latin typeface="Times New Roman" panose="02020603050405020304" pitchFamily="18" charset="0"/>
                <a:cs typeface="Times New Roman" panose="02020603050405020304" pitchFamily="18" charset="0"/>
              </a:rPr>
              <a:t>);</a:t>
            </a:r>
            <a:endParaRPr lang="en-US" sz="2400" b="1" dirty="0">
              <a:latin typeface="Times New Roman" panose="02020603050405020304" pitchFamily="18" charset="0"/>
              <a:cs typeface="Times New Roman" panose="02020603050405020304" pitchFamily="18" charset="0"/>
            </a:endParaRPr>
          </a:p>
          <a:p>
            <a:r>
              <a:rPr lang="sq-AL" sz="2400" b="1" dirty="0">
                <a:latin typeface="Times New Roman" panose="02020603050405020304" pitchFamily="18" charset="0"/>
                <a:cs typeface="Times New Roman" panose="02020603050405020304" pitchFamily="18" charset="0"/>
              </a:rPr>
              <a:t> 2- 537,211 belentlik bellikli 7-nji reper; </a:t>
            </a:r>
            <a:endParaRPr lang="en-US" sz="2400" b="1" dirty="0">
              <a:latin typeface="Times New Roman" panose="02020603050405020304" pitchFamily="18" charset="0"/>
              <a:cs typeface="Times New Roman" panose="02020603050405020304" pitchFamily="18" charset="0"/>
            </a:endParaRPr>
          </a:p>
          <a:p>
            <a:r>
              <a:rPr lang="sq-AL" sz="2400" b="1" dirty="0">
                <a:latin typeface="Times New Roman" panose="02020603050405020304" pitchFamily="18" charset="0"/>
                <a:cs typeface="Times New Roman" panose="02020603050405020304" pitchFamily="18" charset="0"/>
              </a:rPr>
              <a:t>3- ýoly sowmak: (a- çepe, piketiň başynda 98m-de II</a:t>
            </a:r>
            <a:r>
              <a:rPr lang="cs-CZ" sz="2400" b="1" dirty="0">
                <a:latin typeface="Times New Roman" panose="02020603050405020304" pitchFamily="18" charset="0"/>
                <a:cs typeface="Times New Roman" panose="02020603050405020304" pitchFamily="18" charset="0"/>
              </a:rPr>
              <a:t>-</a:t>
            </a:r>
            <a:r>
              <a:rPr lang="sq-AL" sz="2400" b="1" dirty="0">
                <a:latin typeface="Times New Roman" panose="02020603050405020304" pitchFamily="18" charset="0"/>
                <a:cs typeface="Times New Roman" panose="02020603050405020304" pitchFamily="18" charset="0"/>
              </a:rPr>
              <a:t>a taslama görnüşi boýunça; b- piketiň başynda 60m-de başka ýol bilen kesişmesi); </a:t>
            </a:r>
            <a:endParaRPr lang="en-US" sz="2400" b="1" dirty="0">
              <a:latin typeface="Times New Roman" panose="02020603050405020304" pitchFamily="18" charset="0"/>
              <a:cs typeface="Times New Roman" panose="02020603050405020304" pitchFamily="18" charset="0"/>
            </a:endParaRPr>
          </a:p>
          <a:p>
            <a:r>
              <a:rPr lang="sq-AL" sz="2400" b="1" dirty="0">
                <a:latin typeface="Times New Roman" panose="02020603050405020304" pitchFamily="18" charset="0"/>
                <a:cs typeface="Times New Roman" panose="02020603050405020304" pitchFamily="18" charset="0"/>
              </a:rPr>
              <a:t>4- demirýol geçelgesi (a- goralmaýan geçelge, piketiň başynda 27m); </a:t>
            </a:r>
            <a:endParaRPr lang="en-US" sz="2400" b="1" dirty="0">
              <a:latin typeface="Times New Roman" panose="02020603050405020304" pitchFamily="18" charset="0"/>
              <a:cs typeface="Times New Roman" panose="02020603050405020304" pitchFamily="18" charset="0"/>
            </a:endParaRPr>
          </a:p>
          <a:p>
            <a:pPr marL="0" indent="0">
              <a:buNone/>
            </a:pPr>
            <a:r>
              <a:rPr lang="sq-AL" sz="2400" b="1" dirty="0">
                <a:latin typeface="Times New Roman" panose="02020603050405020304" pitchFamily="18" charset="0"/>
                <a:cs typeface="Times New Roman" panose="02020603050405020304" pitchFamily="18" charset="0"/>
              </a:rPr>
              <a:t>b-goralýan geçelge; baýdajyklaryň aşagyndaky sanlar, geçelgäniň derejesini aňladýar);</a:t>
            </a:r>
            <a:endParaRPr lang="en-US" sz="2400" b="1" dirty="0">
              <a:latin typeface="Times New Roman" panose="02020603050405020304" pitchFamily="18" charset="0"/>
              <a:cs typeface="Times New Roman" panose="02020603050405020304" pitchFamily="18" charset="0"/>
            </a:endParaRPr>
          </a:p>
          <a:p>
            <a:r>
              <a:rPr lang="sq-AL" sz="2400" b="1" dirty="0">
                <a:latin typeface="Times New Roman" panose="02020603050405020304" pitchFamily="18" charset="0"/>
                <a:cs typeface="Times New Roman" panose="02020603050405020304" pitchFamily="18" charset="0"/>
              </a:rPr>
              <a:t>  5- kilometriň şertli belligi; </a:t>
            </a:r>
            <a:endParaRPr lang="en-US" sz="2400" b="1" dirty="0">
              <a:latin typeface="Times New Roman" panose="02020603050405020304" pitchFamily="18" charset="0"/>
              <a:cs typeface="Times New Roman" panose="02020603050405020304" pitchFamily="18" charset="0"/>
            </a:endParaRPr>
          </a:p>
          <a:p>
            <a:r>
              <a:rPr lang="sq-AL" sz="2400" b="1" dirty="0">
                <a:latin typeface="Times New Roman" panose="02020603050405020304" pitchFamily="18" charset="0"/>
                <a:cs typeface="Times New Roman" panose="02020603050405020304" pitchFamily="18" charset="0"/>
              </a:rPr>
              <a:t>6- köprüler we turbalar (a- demirbeton köpri ýa-da ýolgeçelgesi; b- diametri 1,5m-lik tegelek turba; ç- gönüburçly turba); </a:t>
            </a:r>
            <a:endParaRPr lang="en-US" sz="2400" b="1" dirty="0">
              <a:latin typeface="Times New Roman" panose="02020603050405020304" pitchFamily="18" charset="0"/>
              <a:cs typeface="Times New Roman" panose="02020603050405020304" pitchFamily="18" charset="0"/>
            </a:endParaRPr>
          </a:p>
          <a:p>
            <a:r>
              <a:rPr lang="sq-AL" sz="2400" b="1" dirty="0">
                <a:latin typeface="Times New Roman" panose="02020603050405020304" pitchFamily="18" charset="0"/>
                <a:cs typeface="Times New Roman" panose="02020603050405020304" pitchFamily="18" charset="0"/>
              </a:rPr>
              <a:t>7- suw ugrukdyryjy kanawalar; </a:t>
            </a:r>
            <a:endParaRPr lang="ru-RU" sz="2400" b="1" dirty="0">
              <a:latin typeface="Times New Roman" panose="02020603050405020304" pitchFamily="18" charset="0"/>
              <a:cs typeface="Times New Roman" panose="02020603050405020304" pitchFamily="18" charset="0"/>
            </a:endParaRPr>
          </a:p>
          <a:p>
            <a:r>
              <a:rPr lang="sq-AL" sz="2400" b="1" dirty="0">
                <a:latin typeface="Times New Roman" panose="02020603050405020304" pitchFamily="18" charset="0"/>
                <a:cs typeface="Times New Roman" panose="02020603050405020304" pitchFamily="18" charset="0"/>
              </a:rPr>
              <a:t>8-goşmaça nokatlaryň bellenşi; </a:t>
            </a:r>
            <a:endParaRPr lang="en-US" sz="2400" b="1" dirty="0">
              <a:latin typeface="Times New Roman" panose="02020603050405020304" pitchFamily="18" charset="0"/>
              <a:cs typeface="Times New Roman" panose="02020603050405020304" pitchFamily="18" charset="0"/>
            </a:endParaRPr>
          </a:p>
          <a:p>
            <a:r>
              <a:rPr lang="sq-AL" sz="2400" b="1" dirty="0">
                <a:latin typeface="Times New Roman" panose="02020603050405020304" pitchFamily="18" charset="0"/>
                <a:cs typeface="Times New Roman" panose="02020603050405020304" pitchFamily="18" charset="0"/>
              </a:rPr>
              <a:t>9-ikisimli aragatnaşyk liniýasy.</a:t>
            </a:r>
            <a:endParaRPr lang="ru-RU" sz="2400" b="1" dirty="0">
              <a:latin typeface="Times New Roman" panose="02020603050405020304" pitchFamily="18" charset="0"/>
              <a:cs typeface="Times New Roman" panose="02020603050405020304" pitchFamily="18" charset="0"/>
            </a:endParaRPr>
          </a:p>
          <a:p>
            <a:pPr marL="0" indent="0">
              <a:buNone/>
            </a:pPr>
            <a:endParaRPr lang="ru-RU" dirty="0"/>
          </a:p>
        </p:txBody>
      </p:sp>
    </p:spTree>
    <p:extLst>
      <p:ext uri="{BB962C8B-B14F-4D97-AF65-F5344CB8AC3E}">
        <p14:creationId xmlns:p14="http://schemas.microsoft.com/office/powerpoint/2010/main" val="709889062"/>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457200"/>
            <a:ext cx="9431866" cy="685800"/>
          </a:xfrm>
        </p:spPr>
        <p:txBody>
          <a:bodyPr/>
          <a:lstStyle/>
          <a:p>
            <a:pPr algn="ctr"/>
            <a:r>
              <a:rPr lang="en-US" b="1" dirty="0">
                <a:solidFill>
                  <a:srgbClr val="FFFF00"/>
                </a:solidFill>
                <a:latin typeface="Times New Roman" panose="02020603050405020304" pitchFamily="18" charset="0"/>
                <a:cs typeface="Times New Roman" panose="02020603050405020304" pitchFamily="18" charset="0"/>
              </a:rPr>
              <a:t>3. </a:t>
            </a:r>
            <a:r>
              <a:rPr lang="ru-RU" b="1" dirty="0" err="1">
                <a:solidFill>
                  <a:srgbClr val="FFFF00"/>
                </a:solidFill>
                <a:latin typeface="Times New Roman" panose="02020603050405020304" pitchFamily="18" charset="0"/>
                <a:cs typeface="Times New Roman" panose="02020603050405020304" pitchFamily="18" charset="0"/>
              </a:rPr>
              <a:t>Taslama</a:t>
            </a:r>
            <a:r>
              <a:rPr lang="ru-RU" b="1" dirty="0">
                <a:solidFill>
                  <a:srgbClr val="FFFF00"/>
                </a:solidFill>
                <a:latin typeface="Times New Roman" panose="02020603050405020304" pitchFamily="18" charset="0"/>
                <a:cs typeface="Times New Roman" panose="02020603050405020304" pitchFamily="18" charset="0"/>
              </a:rPr>
              <a:t> </a:t>
            </a:r>
            <a:r>
              <a:rPr lang="ru-RU" b="1" dirty="0" err="1">
                <a:solidFill>
                  <a:srgbClr val="FFFF00"/>
                </a:solidFill>
                <a:latin typeface="Times New Roman" panose="02020603050405020304" pitchFamily="18" charset="0"/>
                <a:cs typeface="Times New Roman" panose="02020603050405020304" pitchFamily="18" charset="0"/>
              </a:rPr>
              <a:t>çyzygyny</a:t>
            </a:r>
            <a:r>
              <a:rPr lang="ru-RU" b="1" dirty="0">
                <a:solidFill>
                  <a:srgbClr val="FFFF00"/>
                </a:solidFill>
                <a:latin typeface="Times New Roman" panose="02020603050405020304" pitchFamily="18" charset="0"/>
                <a:cs typeface="Times New Roman" panose="02020603050405020304" pitchFamily="18" charset="0"/>
              </a:rPr>
              <a:t> </a:t>
            </a:r>
            <a:r>
              <a:rPr lang="ru-RU" b="1" dirty="0" err="1">
                <a:solidFill>
                  <a:srgbClr val="FFFF00"/>
                </a:solidFill>
                <a:latin typeface="Times New Roman" panose="02020603050405020304" pitchFamily="18" charset="0"/>
                <a:cs typeface="Times New Roman" panose="02020603050405020304" pitchFamily="18" charset="0"/>
              </a:rPr>
              <a:t>beýan</a:t>
            </a:r>
            <a:r>
              <a:rPr lang="ru-RU" b="1" dirty="0">
                <a:solidFill>
                  <a:srgbClr val="FFFF00"/>
                </a:solidFill>
                <a:latin typeface="Times New Roman" panose="02020603050405020304" pitchFamily="18" charset="0"/>
                <a:cs typeface="Times New Roman" panose="02020603050405020304" pitchFamily="18" charset="0"/>
              </a:rPr>
              <a:t> </a:t>
            </a:r>
            <a:r>
              <a:rPr lang="ru-RU" b="1" dirty="0" err="1">
                <a:solidFill>
                  <a:srgbClr val="FFFF00"/>
                </a:solidFill>
                <a:latin typeface="Times New Roman" panose="02020603050405020304" pitchFamily="18" charset="0"/>
                <a:cs typeface="Times New Roman" panose="02020603050405020304" pitchFamily="18" charset="0"/>
              </a:rPr>
              <a:t>edilişi</a:t>
            </a:r>
            <a:r>
              <a:rPr lang="ru-RU" b="1" dirty="0">
                <a:solidFill>
                  <a:srgbClr val="FFFF00"/>
                </a:solidFill>
                <a:latin typeface="Times New Roman" panose="02020603050405020304" pitchFamily="18" charset="0"/>
                <a:cs typeface="Times New Roman" panose="02020603050405020304" pitchFamily="18" charset="0"/>
              </a:rPr>
              <a:t>.</a:t>
            </a:r>
            <a:endParaRPr lang="ru-RU" dirty="0">
              <a:solidFill>
                <a:srgbClr val="FFFF0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idx="1"/>
          </p:nvPr>
        </p:nvSpPr>
        <p:spPr>
          <a:xfrm>
            <a:off x="410634" y="1320801"/>
            <a:ext cx="9647766" cy="5219700"/>
          </a:xfrm>
        </p:spPr>
        <p:txBody>
          <a:bodyPr/>
          <a:lstStyle/>
          <a:p>
            <a:r>
              <a:rPr lang="sq-AL" sz="2800" b="1" dirty="0">
                <a:latin typeface="Times New Roman" panose="02020603050405020304" pitchFamily="18" charset="0"/>
                <a:cs typeface="Times New Roman" panose="02020603050405020304" pitchFamily="18" charset="0"/>
              </a:rPr>
              <a:t>Uzaboýuna şekiliniň hemme görnüşleri (döwüklikleri) we taslamada durýan desgalaryň hemmesi aýdyň bolar ýaly beýiklik masştabyny kese masştabdan 10 esse uly edip alynýar. Düzgün boýunça ýoluň uzaboýuna şekili indiki masştabda düzülýär</a:t>
            </a:r>
            <a:r>
              <a:rPr lang="cs-CZ" sz="2800" b="1" dirty="0">
                <a:latin typeface="Times New Roman" panose="02020603050405020304" pitchFamily="18" charset="0"/>
                <a:cs typeface="Times New Roman" panose="02020603050405020304" pitchFamily="18" charset="0"/>
              </a:rPr>
              <a:t>:</a:t>
            </a:r>
            <a:endParaRPr lang="ru-RU" sz="2800" b="1" dirty="0">
              <a:latin typeface="Times New Roman" panose="02020603050405020304" pitchFamily="18" charset="0"/>
              <a:cs typeface="Times New Roman" panose="02020603050405020304" pitchFamily="18" charset="0"/>
            </a:endParaRPr>
          </a:p>
          <a:p>
            <a:r>
              <a:rPr lang="cs-CZ" sz="2800" b="1" dirty="0">
                <a:latin typeface="Times New Roman" panose="02020603050405020304" pitchFamily="18" charset="0"/>
                <a:cs typeface="Times New Roman" panose="02020603050405020304" pitchFamily="18" charset="0"/>
              </a:rPr>
              <a:t>keseligine  1</a:t>
            </a:r>
            <a:r>
              <a:rPr lang="sq-AL" sz="2800" b="1" dirty="0">
                <a:latin typeface="Times New Roman" panose="02020603050405020304" pitchFamily="18" charset="0"/>
                <a:cs typeface="Times New Roman" panose="02020603050405020304" pitchFamily="18" charset="0"/>
              </a:rPr>
              <a:t>:5000;</a:t>
            </a:r>
            <a:endParaRPr lang="ru-RU" sz="2800" b="1" dirty="0">
              <a:latin typeface="Times New Roman" panose="02020603050405020304" pitchFamily="18" charset="0"/>
              <a:cs typeface="Times New Roman" panose="02020603050405020304" pitchFamily="18" charset="0"/>
            </a:endParaRPr>
          </a:p>
          <a:p>
            <a:r>
              <a:rPr lang="sq-AL" sz="2800" b="1" dirty="0">
                <a:latin typeface="Times New Roman" panose="02020603050405020304" pitchFamily="18" charset="0"/>
                <a:cs typeface="Times New Roman" panose="02020603050405020304" pitchFamily="18" charset="0"/>
              </a:rPr>
              <a:t>beýikligine 1:500.</a:t>
            </a:r>
            <a:endParaRPr lang="ru-RU" sz="2800" b="1" dirty="0">
              <a:latin typeface="Times New Roman" panose="02020603050405020304" pitchFamily="18" charset="0"/>
              <a:cs typeface="Times New Roman" panose="02020603050405020304" pitchFamily="18" charset="0"/>
            </a:endParaRPr>
          </a:p>
          <a:p>
            <a:r>
              <a:rPr lang="sq-AL" sz="2800" b="1" dirty="0">
                <a:latin typeface="Times New Roman" panose="02020603050405020304" pitchFamily="18" charset="0"/>
                <a:cs typeface="Times New Roman" panose="02020603050405020304" pitchFamily="18" charset="0"/>
              </a:rPr>
              <a:t>Daglyk </a:t>
            </a:r>
            <a:r>
              <a:rPr lang="cs-CZ" sz="2800" b="1" dirty="0">
                <a:latin typeface="Times New Roman" panose="02020603050405020304" pitchFamily="18" charset="0"/>
                <a:cs typeface="Times New Roman" panose="02020603050405020304" pitchFamily="18" charset="0"/>
              </a:rPr>
              <a:t>ýerlerde kiçeldilen görnüşinde kese </a:t>
            </a:r>
            <a:r>
              <a:rPr lang="sq-AL" sz="2800" b="1" dirty="0">
                <a:latin typeface="Times New Roman" panose="02020603050405020304" pitchFamily="18" charset="0"/>
                <a:cs typeface="Times New Roman" panose="02020603050405020304" pitchFamily="18" charset="0"/>
              </a:rPr>
              <a:t>masştaby </a:t>
            </a:r>
            <a:r>
              <a:rPr lang="cs-CZ" sz="2800" b="1" dirty="0">
                <a:latin typeface="Times New Roman" panose="02020603050405020304" pitchFamily="18" charset="0"/>
                <a:cs typeface="Times New Roman" panose="02020603050405020304" pitchFamily="18" charset="0"/>
              </a:rPr>
              <a:t>1</a:t>
            </a:r>
            <a:r>
              <a:rPr lang="sq-AL" sz="2800" b="1" dirty="0">
                <a:latin typeface="Times New Roman" panose="02020603050405020304" pitchFamily="18" charset="0"/>
                <a:cs typeface="Times New Roman" panose="02020603050405020304" pitchFamily="18" charset="0"/>
              </a:rPr>
              <a:t>:2000 we beýiklik masştaby </a:t>
            </a:r>
            <a:r>
              <a:rPr lang="cs-CZ" sz="2800" b="1" dirty="0">
                <a:latin typeface="Times New Roman" panose="02020603050405020304" pitchFamily="18" charset="0"/>
                <a:cs typeface="Times New Roman" panose="02020603050405020304" pitchFamily="18" charset="0"/>
              </a:rPr>
              <a:t>1</a:t>
            </a:r>
            <a:r>
              <a:rPr lang="sq-AL" sz="2800" b="1" dirty="0">
                <a:latin typeface="Times New Roman" panose="02020603050405020304" pitchFamily="18" charset="0"/>
                <a:cs typeface="Times New Roman" panose="02020603050405020304" pitchFamily="18" charset="0"/>
              </a:rPr>
              <a:t>:200 we tekiz ýerlerde ulaldylyp keseligine masştaby </a:t>
            </a:r>
            <a:r>
              <a:rPr lang="cs-CZ" sz="2800" b="1" dirty="0">
                <a:latin typeface="Times New Roman" panose="02020603050405020304" pitchFamily="18" charset="0"/>
                <a:cs typeface="Times New Roman" panose="02020603050405020304" pitchFamily="18" charset="0"/>
              </a:rPr>
              <a:t>1</a:t>
            </a:r>
            <a:r>
              <a:rPr lang="sq-AL" sz="2800" b="1" dirty="0">
                <a:latin typeface="Times New Roman" panose="02020603050405020304" pitchFamily="18" charset="0"/>
                <a:cs typeface="Times New Roman" panose="02020603050405020304" pitchFamily="18" charset="0"/>
              </a:rPr>
              <a:t>:10000 we beýikligine </a:t>
            </a:r>
            <a:r>
              <a:rPr lang="cs-CZ" sz="2800" b="1" dirty="0">
                <a:latin typeface="Times New Roman" panose="02020603050405020304" pitchFamily="18" charset="0"/>
                <a:cs typeface="Times New Roman" panose="02020603050405020304" pitchFamily="18" charset="0"/>
              </a:rPr>
              <a:t>1</a:t>
            </a:r>
            <a:r>
              <a:rPr lang="sq-AL" sz="2800" b="1" dirty="0">
                <a:latin typeface="Times New Roman" panose="02020603050405020304" pitchFamily="18" charset="0"/>
                <a:cs typeface="Times New Roman" panose="02020603050405020304" pitchFamily="18" charset="0"/>
              </a:rPr>
              <a:t>:1000 masştabda düzülýär.</a:t>
            </a:r>
            <a:endParaRPr lang="ru-RU" sz="2800" b="1" dirty="0">
              <a:latin typeface="Times New Roman" panose="02020603050405020304" pitchFamily="18" charset="0"/>
              <a:cs typeface="Times New Roman" panose="02020603050405020304" pitchFamily="18" charset="0"/>
            </a:endParaRPr>
          </a:p>
          <a:p>
            <a:pPr marL="0" indent="0">
              <a:buNone/>
            </a:pPr>
            <a:endParaRPr lang="ru-RU" dirty="0"/>
          </a:p>
        </p:txBody>
      </p:sp>
    </p:spTree>
    <p:extLst>
      <p:ext uri="{BB962C8B-B14F-4D97-AF65-F5344CB8AC3E}">
        <p14:creationId xmlns:p14="http://schemas.microsoft.com/office/powerpoint/2010/main" val="1942820629"/>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Рисунок 4">
            <a:extLst>
              <a:ext uri="{FF2B5EF4-FFF2-40B4-BE49-F238E27FC236}">
                <a16:creationId xmlns:a16="http://schemas.microsoft.com/office/drawing/2014/main" id="{7BCB3F01-762B-4CA5-AD16-39147E8232BE}"/>
              </a:ext>
            </a:extLst>
          </p:cNvPr>
          <p:cNvPicPr>
            <a:picLocks noChangeAspect="1"/>
          </p:cNvPicPr>
          <p:nvPr/>
        </p:nvPicPr>
        <p:blipFill>
          <a:blip r:embed="rId2"/>
          <a:stretch>
            <a:fillRect/>
          </a:stretch>
        </p:blipFill>
        <p:spPr>
          <a:xfrm>
            <a:off x="677334" y="1772536"/>
            <a:ext cx="9660466" cy="2387510"/>
          </a:xfrm>
          <a:prstGeom prst="rect">
            <a:avLst/>
          </a:prstGeom>
        </p:spPr>
      </p:pic>
      <p:sp>
        <p:nvSpPr>
          <p:cNvPr id="2" name="Заголовок 1">
            <a:extLst>
              <a:ext uri="{FF2B5EF4-FFF2-40B4-BE49-F238E27FC236}">
                <a16:creationId xmlns:a16="http://schemas.microsoft.com/office/drawing/2014/main" id="{6D36BC57-6F9F-4D04-96D6-4A9EFB17933A}"/>
              </a:ext>
            </a:extLst>
          </p:cNvPr>
          <p:cNvSpPr>
            <a:spLocks noGrp="1"/>
          </p:cNvSpPr>
          <p:nvPr>
            <p:ph type="title"/>
          </p:nvPr>
        </p:nvSpPr>
        <p:spPr>
          <a:xfrm>
            <a:off x="677334" y="609600"/>
            <a:ext cx="9355666" cy="977990"/>
          </a:xfrm>
        </p:spPr>
        <p:txBody>
          <a:bodyPr>
            <a:noAutofit/>
          </a:bodyPr>
          <a:lstStyle/>
          <a:p>
            <a:pPr algn="ctr"/>
            <a:r>
              <a:rPr lang="tk-TM" sz="3200" b="1" dirty="0">
                <a:solidFill>
                  <a:schemeClr val="tx1"/>
                </a:solidFill>
                <a:latin typeface="Times New Roman" panose="02020603050405020304" pitchFamily="18" charset="0"/>
                <a:cs typeface="Times New Roman" panose="02020603050405020304" pitchFamily="18" charset="0"/>
              </a:rPr>
              <a:t>Niwelirlemedäki trassanyň meýilnamasy </a:t>
            </a:r>
            <a:br>
              <a:rPr lang="tk-TM" sz="3200" b="1" dirty="0">
                <a:solidFill>
                  <a:schemeClr val="tx1"/>
                </a:solidFill>
                <a:latin typeface="Times New Roman" panose="02020603050405020304" pitchFamily="18" charset="0"/>
                <a:cs typeface="Times New Roman" panose="02020603050405020304" pitchFamily="18" charset="0"/>
              </a:rPr>
            </a:br>
            <a:r>
              <a:rPr lang="tk-TM" sz="3200" b="1" dirty="0">
                <a:solidFill>
                  <a:schemeClr val="tx1"/>
                </a:solidFill>
                <a:latin typeface="Times New Roman" panose="02020603050405020304" pitchFamily="18" charset="0"/>
                <a:cs typeface="Times New Roman" panose="02020603050405020304" pitchFamily="18" charset="0"/>
              </a:rPr>
              <a:t>we uzaboýuna profili</a:t>
            </a:r>
            <a:endParaRPr lang="ru-RU" sz="3200" b="1" dirty="0">
              <a:solidFill>
                <a:schemeClr val="tx1"/>
              </a:solidFill>
              <a:latin typeface="Times New Roman" panose="02020603050405020304" pitchFamily="18" charset="0"/>
              <a:cs typeface="Times New Roman" panose="02020603050405020304" pitchFamily="18" charset="0"/>
            </a:endParaRPr>
          </a:p>
        </p:txBody>
      </p:sp>
      <p:pic>
        <p:nvPicPr>
          <p:cNvPr id="4" name="Объект 3">
            <a:extLst>
              <a:ext uri="{FF2B5EF4-FFF2-40B4-BE49-F238E27FC236}">
                <a16:creationId xmlns:a16="http://schemas.microsoft.com/office/drawing/2014/main" id="{89F74727-C731-43E7-A357-3BF2DD4BCF50}"/>
              </a:ext>
            </a:extLst>
          </p:cNvPr>
          <p:cNvPicPr>
            <a:picLocks noChangeAspect="1"/>
          </p:cNvPicPr>
          <p:nvPr/>
        </p:nvPicPr>
        <p:blipFill>
          <a:blip r:embed="rId3"/>
          <a:stretch>
            <a:fillRect/>
          </a:stretch>
        </p:blipFill>
        <p:spPr>
          <a:xfrm>
            <a:off x="677334" y="4160046"/>
            <a:ext cx="9660466" cy="2576327"/>
          </a:xfrm>
          <a:prstGeom prst="rect">
            <a:avLst/>
          </a:prstGeom>
        </p:spPr>
      </p:pic>
    </p:spTree>
    <p:extLst>
      <p:ext uri="{BB962C8B-B14F-4D97-AF65-F5344CB8AC3E}">
        <p14:creationId xmlns:p14="http://schemas.microsoft.com/office/powerpoint/2010/main" val="1372100317"/>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D748899A-D6D3-47E7-A12D-0EFDB41C7D14}"/>
              </a:ext>
            </a:extLst>
          </p:cNvPr>
          <p:cNvSpPr>
            <a:spLocks noGrp="1"/>
          </p:cNvSpPr>
          <p:nvPr>
            <p:ph type="title"/>
          </p:nvPr>
        </p:nvSpPr>
        <p:spPr>
          <a:xfrm>
            <a:off x="677333" y="609600"/>
            <a:ext cx="9006993" cy="1320800"/>
          </a:xfrm>
        </p:spPr>
        <p:txBody>
          <a:bodyPr/>
          <a:lstStyle/>
          <a:p>
            <a:pPr algn="ctr"/>
            <a:r>
              <a:rPr lang="tk-TM" b="1" dirty="0">
                <a:solidFill>
                  <a:srgbClr val="FFFF00"/>
                </a:solidFill>
                <a:latin typeface="Times New Roman" panose="02020603050405020304" pitchFamily="18" charset="0"/>
                <a:cs typeface="Times New Roman" panose="02020603050405020304" pitchFamily="18" charset="0"/>
              </a:rPr>
              <a:t>1.</a:t>
            </a:r>
            <a:r>
              <a:rPr lang="ru-RU" b="1" dirty="0" err="1">
                <a:solidFill>
                  <a:srgbClr val="FFFF00"/>
                </a:solidFill>
                <a:latin typeface="Times New Roman" panose="02020603050405020304" pitchFamily="18" charset="0"/>
                <a:cs typeface="Times New Roman" panose="02020603050405020304" pitchFamily="18" charset="0"/>
              </a:rPr>
              <a:t>Uzynlygyna</a:t>
            </a:r>
            <a:r>
              <a:rPr lang="ru-RU" b="1" dirty="0">
                <a:solidFill>
                  <a:srgbClr val="FFFF00"/>
                </a:solidFill>
                <a:latin typeface="Times New Roman" panose="02020603050405020304" pitchFamily="18" charset="0"/>
                <a:cs typeface="Times New Roman" panose="02020603050405020304" pitchFamily="18" charset="0"/>
              </a:rPr>
              <a:t> </a:t>
            </a:r>
            <a:r>
              <a:rPr lang="ru-RU" b="1" dirty="0" err="1">
                <a:solidFill>
                  <a:srgbClr val="FFFF00"/>
                </a:solidFill>
                <a:latin typeface="Times New Roman" panose="02020603050405020304" pitchFamily="18" charset="0"/>
                <a:cs typeface="Times New Roman" panose="02020603050405020304" pitchFamily="18" charset="0"/>
              </a:rPr>
              <a:t>kesiş</a:t>
            </a:r>
            <a:r>
              <a:rPr lang="ru-RU" b="1" dirty="0">
                <a:solidFill>
                  <a:srgbClr val="FFFF00"/>
                </a:solidFill>
                <a:latin typeface="Times New Roman" panose="02020603050405020304" pitchFamily="18" charset="0"/>
                <a:cs typeface="Times New Roman" panose="02020603050405020304" pitchFamily="18" charset="0"/>
              </a:rPr>
              <a:t> </a:t>
            </a:r>
            <a:r>
              <a:rPr lang="ru-RU" b="1" dirty="0" err="1">
                <a:solidFill>
                  <a:srgbClr val="FFFF00"/>
                </a:solidFill>
                <a:latin typeface="Times New Roman" panose="02020603050405020304" pitchFamily="18" charset="0"/>
                <a:cs typeface="Times New Roman" panose="02020603050405020304" pitchFamily="18" charset="0"/>
              </a:rPr>
              <a:t>şekliniň</a:t>
            </a:r>
            <a:r>
              <a:rPr lang="ru-RU" b="1" dirty="0">
                <a:solidFill>
                  <a:srgbClr val="FFFF00"/>
                </a:solidFill>
                <a:latin typeface="Times New Roman" panose="02020603050405020304" pitchFamily="18" charset="0"/>
                <a:cs typeface="Times New Roman" panose="02020603050405020304" pitchFamily="18" charset="0"/>
              </a:rPr>
              <a:t> </a:t>
            </a:r>
            <a:r>
              <a:rPr lang="ru-RU" b="1" dirty="0" err="1">
                <a:solidFill>
                  <a:srgbClr val="FFFF00"/>
                </a:solidFill>
                <a:latin typeface="Times New Roman" panose="02020603050405020304" pitchFamily="18" charset="0"/>
                <a:cs typeface="Times New Roman" panose="02020603050405020304" pitchFamily="18" charset="0"/>
              </a:rPr>
              <a:t>taslama</a:t>
            </a:r>
            <a:r>
              <a:rPr lang="ru-RU" b="1" dirty="0">
                <a:solidFill>
                  <a:srgbClr val="FFFF00"/>
                </a:solidFill>
                <a:latin typeface="Times New Roman" panose="02020603050405020304" pitchFamily="18" charset="0"/>
                <a:cs typeface="Times New Roman" panose="02020603050405020304" pitchFamily="18" charset="0"/>
              </a:rPr>
              <a:t> </a:t>
            </a:r>
            <a:r>
              <a:rPr lang="ru-RU" b="1" dirty="0" err="1">
                <a:solidFill>
                  <a:srgbClr val="FFFF00"/>
                </a:solidFill>
                <a:latin typeface="Times New Roman" panose="02020603050405020304" pitchFamily="18" charset="0"/>
                <a:cs typeface="Times New Roman" panose="02020603050405020304" pitchFamily="18" charset="0"/>
              </a:rPr>
              <a:t>çyzgysynyň</a:t>
            </a:r>
            <a:r>
              <a:rPr lang="ru-RU" b="1" dirty="0">
                <a:solidFill>
                  <a:srgbClr val="FFFF00"/>
                </a:solidFill>
                <a:latin typeface="Times New Roman" panose="02020603050405020304" pitchFamily="18" charset="0"/>
                <a:cs typeface="Times New Roman" panose="02020603050405020304" pitchFamily="18" charset="0"/>
              </a:rPr>
              <a:t> </a:t>
            </a:r>
            <a:r>
              <a:rPr lang="ru-RU" b="1" dirty="0" err="1">
                <a:solidFill>
                  <a:srgbClr val="FFFF00"/>
                </a:solidFill>
                <a:latin typeface="Times New Roman" panose="02020603050405020304" pitchFamily="18" charset="0"/>
                <a:cs typeface="Times New Roman" panose="02020603050405020304" pitchFamily="18" charset="0"/>
              </a:rPr>
              <a:t>esasy</a:t>
            </a:r>
            <a:r>
              <a:rPr lang="ru-RU" b="1" dirty="0">
                <a:solidFill>
                  <a:srgbClr val="FFFF00"/>
                </a:solidFill>
                <a:latin typeface="Times New Roman" panose="02020603050405020304" pitchFamily="18" charset="0"/>
                <a:cs typeface="Times New Roman" panose="02020603050405020304" pitchFamily="18" charset="0"/>
              </a:rPr>
              <a:t> </a:t>
            </a:r>
            <a:r>
              <a:rPr lang="ru-RU" b="1" dirty="0" err="1">
                <a:solidFill>
                  <a:srgbClr val="FFFF00"/>
                </a:solidFill>
                <a:latin typeface="Times New Roman" panose="02020603050405020304" pitchFamily="18" charset="0"/>
                <a:cs typeface="Times New Roman" panose="02020603050405020304" pitchFamily="18" charset="0"/>
              </a:rPr>
              <a:t>talaplary</a:t>
            </a:r>
            <a:endParaRPr lang="ru-RU" dirty="0">
              <a:solidFill>
                <a:srgbClr val="FFFF00"/>
              </a:solidFill>
              <a:latin typeface="Times New Roman" panose="02020603050405020304" pitchFamily="18" charset="0"/>
              <a:cs typeface="Times New Roman" panose="02020603050405020304" pitchFamily="18" charset="0"/>
            </a:endParaRPr>
          </a:p>
        </p:txBody>
      </p:sp>
      <p:sp>
        <p:nvSpPr>
          <p:cNvPr id="3" name="Объект 2">
            <a:extLst>
              <a:ext uri="{FF2B5EF4-FFF2-40B4-BE49-F238E27FC236}">
                <a16:creationId xmlns:a16="http://schemas.microsoft.com/office/drawing/2014/main" id="{D9936D91-A501-418A-B851-472CB34377E8}"/>
              </a:ext>
            </a:extLst>
          </p:cNvPr>
          <p:cNvSpPr>
            <a:spLocks noGrp="1"/>
          </p:cNvSpPr>
          <p:nvPr>
            <p:ph idx="1"/>
          </p:nvPr>
        </p:nvSpPr>
        <p:spPr>
          <a:xfrm>
            <a:off x="677334" y="1930401"/>
            <a:ext cx="9952566" cy="4673600"/>
          </a:xfrm>
        </p:spPr>
        <p:txBody>
          <a:bodyPr>
            <a:normAutofit lnSpcReduction="10000"/>
          </a:bodyPr>
          <a:lstStyle/>
          <a:p>
            <a:r>
              <a:rPr lang="cs-CZ" sz="2800" b="1" dirty="0">
                <a:latin typeface="Times New Roman" panose="02020603050405020304" pitchFamily="18" charset="0"/>
                <a:cs typeface="Times New Roman" panose="02020603050405020304" pitchFamily="18" charset="0"/>
              </a:rPr>
              <a:t>Taslama çyzygyny geçirmek üçin diňe bir ulag hereket şertlerini göz öňünde tutulman, topografik,  ýerasty, gidrologik we beýleki tebigy şertleri hem-de önümçilik iş şertleriniň gurlyşyk bahalary alynýar. </a:t>
            </a:r>
            <a:endParaRPr lang="ru-RU" sz="2800" b="1" dirty="0">
              <a:latin typeface="Times New Roman" panose="02020603050405020304" pitchFamily="18" charset="0"/>
              <a:cs typeface="Times New Roman" panose="02020603050405020304" pitchFamily="18" charset="0"/>
            </a:endParaRPr>
          </a:p>
          <a:p>
            <a:r>
              <a:rPr lang="cs-CZ" sz="2800" b="1" dirty="0">
                <a:latin typeface="Times New Roman" panose="02020603050405020304" pitchFamily="18" charset="0"/>
                <a:cs typeface="Times New Roman" panose="02020603050405020304" pitchFamily="18" charset="0"/>
              </a:rPr>
              <a:t>Taslama çyzygyny geçirmek iki usula bölünýär</a:t>
            </a:r>
            <a:r>
              <a:rPr lang="tk-TM" sz="2800" b="1" dirty="0">
                <a:latin typeface="Times New Roman" panose="02020603050405020304" pitchFamily="18" charset="0"/>
                <a:cs typeface="Times New Roman" panose="02020603050405020304" pitchFamily="18" charset="0"/>
              </a:rPr>
              <a:t>:</a:t>
            </a:r>
          </a:p>
          <a:p>
            <a:r>
              <a:rPr lang="cs-CZ" sz="2800" b="1" dirty="0">
                <a:latin typeface="Times New Roman" panose="02020603050405020304" pitchFamily="18" charset="0"/>
                <a:cs typeface="Times New Roman" panose="02020603050405020304" pitchFamily="18" charset="0"/>
              </a:rPr>
              <a:t> </a:t>
            </a:r>
            <a:r>
              <a:rPr lang="tk-TM" sz="2800" b="1" dirty="0">
                <a:latin typeface="Times New Roman" panose="02020603050405020304" pitchFamily="18" charset="0"/>
                <a:cs typeface="Times New Roman" panose="02020603050405020304" pitchFamily="18" charset="0"/>
              </a:rPr>
              <a:t>B</a:t>
            </a:r>
            <a:r>
              <a:rPr lang="cs-CZ" sz="2800" b="1" dirty="0">
                <a:latin typeface="Times New Roman" panose="02020603050405020304" pitchFamily="18" charset="0"/>
                <a:cs typeface="Times New Roman" panose="02020603050405020304" pitchFamily="18" charset="0"/>
              </a:rPr>
              <a:t>irinji usul dolama usuly</a:t>
            </a:r>
            <a:r>
              <a:rPr lang="tk-TM" sz="2800" b="1" dirty="0">
                <a:latin typeface="Times New Roman" panose="02020603050405020304" pitchFamily="18" charset="0"/>
                <a:cs typeface="Times New Roman" panose="02020603050405020304" pitchFamily="18" charset="0"/>
              </a:rPr>
              <a:t>-</a:t>
            </a:r>
            <a:r>
              <a:rPr lang="cs-CZ" sz="2800" b="1" dirty="0">
                <a:latin typeface="Times New Roman" panose="02020603050405020304" pitchFamily="18" charset="0"/>
                <a:cs typeface="Times New Roman" panose="02020603050405020304" pitchFamily="18" charset="0"/>
              </a:rPr>
              <a:t>bu usulynda taslama çyzygyny ýer üstüniň bolşyna görä geçirmek. Emeli desgalaryň we döwük şekilleriň gabat gelýän ýerlerinde az üýtgeýär. Şeýle usul bilen taslananda ýer işiniň iň az çykdaýjysy we mukdary gazanylýar we bu usul diňe tekiz ýerlerde we az nätekizräk ýerlerde ulanylyp bilner. </a:t>
            </a:r>
            <a:endParaRPr lang="ru-RU" sz="2800" b="1" dirty="0">
              <a:latin typeface="Times New Roman" panose="02020603050405020304" pitchFamily="18" charset="0"/>
              <a:cs typeface="Times New Roman" panose="02020603050405020304" pitchFamily="18" charset="0"/>
            </a:endParaRPr>
          </a:p>
          <a:p>
            <a:endParaRPr lang="ru-RU" dirty="0"/>
          </a:p>
        </p:txBody>
      </p:sp>
    </p:spTree>
    <p:extLst>
      <p:ext uri="{BB962C8B-B14F-4D97-AF65-F5344CB8AC3E}">
        <p14:creationId xmlns:p14="http://schemas.microsoft.com/office/powerpoint/2010/main" val="177036255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a:extLst>
              <a:ext uri="{FF2B5EF4-FFF2-40B4-BE49-F238E27FC236}">
                <a16:creationId xmlns:a16="http://schemas.microsoft.com/office/drawing/2014/main" id="{2ACBDD86-7FBC-4D6F-A9FC-3F8A4D3A3AE9}"/>
              </a:ext>
            </a:extLst>
          </p:cNvPr>
          <p:cNvSpPr>
            <a:spLocks noGrp="1"/>
          </p:cNvSpPr>
          <p:nvPr>
            <p:ph type="title"/>
          </p:nvPr>
        </p:nvSpPr>
        <p:spPr>
          <a:xfrm>
            <a:off x="389605" y="93228"/>
            <a:ext cx="10565192" cy="1442375"/>
          </a:xfrm>
        </p:spPr>
        <p:txBody>
          <a:bodyPr>
            <a:noAutofit/>
          </a:bodyPr>
          <a:lstStyle/>
          <a:p>
            <a:r>
              <a:rPr lang="cs-CZ" sz="2800" b="1" dirty="0">
                <a:solidFill>
                  <a:schemeClr val="tx1"/>
                </a:solidFill>
                <a:latin typeface="Times New Roman" panose="02020603050405020304" pitchFamily="18" charset="0"/>
                <a:cs typeface="Times New Roman" panose="02020603050405020304" pitchFamily="18" charset="0"/>
              </a:rPr>
              <a:t>ikinji </a:t>
            </a:r>
            <a:r>
              <a:rPr lang="tk-TM" sz="2800" b="1" dirty="0">
                <a:solidFill>
                  <a:schemeClr val="tx1"/>
                </a:solidFill>
                <a:latin typeface="Times New Roman" panose="02020603050405020304" pitchFamily="18" charset="0"/>
                <a:cs typeface="Times New Roman" panose="02020603050405020304" pitchFamily="18" charset="0"/>
              </a:rPr>
              <a:t>usul </a:t>
            </a:r>
            <a:r>
              <a:rPr lang="cs-CZ" sz="2800" b="1" dirty="0">
                <a:solidFill>
                  <a:schemeClr val="tx1"/>
                </a:solidFill>
                <a:latin typeface="Times New Roman" panose="02020603050405020304" pitchFamily="18" charset="0"/>
                <a:cs typeface="Times New Roman" panose="02020603050405020304" pitchFamily="18" charset="0"/>
              </a:rPr>
              <a:t>kesiji usuly</a:t>
            </a:r>
            <a:r>
              <a:rPr lang="tk-TM" sz="2800" b="1" dirty="0">
                <a:solidFill>
                  <a:schemeClr val="tx1"/>
                </a:solidFill>
                <a:latin typeface="Times New Roman" panose="02020603050405020304" pitchFamily="18" charset="0"/>
                <a:cs typeface="Times New Roman" panose="02020603050405020304" pitchFamily="18" charset="0"/>
              </a:rPr>
              <a:t> –  b</a:t>
            </a:r>
            <a:r>
              <a:rPr lang="cs-CZ" sz="2800" b="1" dirty="0">
                <a:solidFill>
                  <a:schemeClr val="tx1"/>
                </a:solidFill>
                <a:latin typeface="Times New Roman" panose="02020603050405020304" pitchFamily="18" charset="0"/>
                <a:cs typeface="Times New Roman" panose="02020603050405020304" pitchFamily="18" charset="0"/>
              </a:rPr>
              <a:t>eýikli-pesli ýerlerde ýokary derejeli ýollar taslananda ulag hereketleriniň ýokary tizliklerini howpsuz üpjün etmek üçin taslama çyz</a:t>
            </a:r>
            <a:r>
              <a:rPr lang="tk-TM" sz="2800" b="1" dirty="0">
                <a:solidFill>
                  <a:schemeClr val="tx1"/>
                </a:solidFill>
                <a:latin typeface="Times New Roman" panose="02020603050405020304" pitchFamily="18" charset="0"/>
                <a:cs typeface="Times New Roman" panose="02020603050405020304" pitchFamily="18" charset="0"/>
              </a:rPr>
              <a:t>ygynyň kesiji usulyny saýlanylýar</a:t>
            </a:r>
            <a:r>
              <a:rPr lang="cs-CZ" sz="2800" b="1" dirty="0">
                <a:solidFill>
                  <a:schemeClr val="tx1"/>
                </a:solidFill>
                <a:latin typeface="Times New Roman" panose="02020603050405020304" pitchFamily="18" charset="0"/>
                <a:cs typeface="Times New Roman" panose="02020603050405020304" pitchFamily="18" charset="0"/>
              </a:rPr>
              <a:t> </a:t>
            </a:r>
            <a:endParaRPr lang="ru-RU" sz="2800" b="1" dirty="0">
              <a:solidFill>
                <a:schemeClr val="tx1"/>
              </a:solidFill>
              <a:latin typeface="Times New Roman" panose="02020603050405020304" pitchFamily="18" charset="0"/>
              <a:cs typeface="Times New Roman" panose="02020603050405020304" pitchFamily="18" charset="0"/>
            </a:endParaRPr>
          </a:p>
        </p:txBody>
      </p:sp>
      <p:sp>
        <p:nvSpPr>
          <p:cNvPr id="5" name="Объект 4">
            <a:extLst>
              <a:ext uri="{FF2B5EF4-FFF2-40B4-BE49-F238E27FC236}">
                <a16:creationId xmlns:a16="http://schemas.microsoft.com/office/drawing/2014/main" id="{3E89D8FD-983E-4421-9C66-09B49542A141}"/>
              </a:ext>
            </a:extLst>
          </p:cNvPr>
          <p:cNvSpPr>
            <a:spLocks noGrp="1"/>
          </p:cNvSpPr>
          <p:nvPr>
            <p:ph idx="1"/>
          </p:nvPr>
        </p:nvSpPr>
        <p:spPr>
          <a:xfrm>
            <a:off x="533585" y="1535603"/>
            <a:ext cx="9424609" cy="4666341"/>
          </a:xfrm>
        </p:spPr>
        <p:txBody>
          <a:bodyPr>
            <a:normAutofit/>
          </a:bodyPr>
          <a:lstStyle/>
          <a:p>
            <a:pPr algn="ctr"/>
            <a:r>
              <a:rPr lang="hr-HR" sz="2800" b="1" dirty="0">
                <a:solidFill>
                  <a:srgbClr val="FFFF00"/>
                </a:solidFill>
                <a:latin typeface="Times New Roman" panose="02020603050405020304" pitchFamily="18" charset="0"/>
                <a:cs typeface="Times New Roman" panose="02020603050405020304" pitchFamily="18" charset="0"/>
              </a:rPr>
              <a:t>2. Taslama çyzygyny geçirilişiniň görnüşleri.</a:t>
            </a:r>
            <a:endParaRPr lang="ru-RU" sz="2800" b="1" dirty="0">
              <a:solidFill>
                <a:srgbClr val="FFFF00"/>
              </a:solidFill>
              <a:latin typeface="Times New Roman" panose="02020603050405020304" pitchFamily="18" charset="0"/>
              <a:cs typeface="Times New Roman" panose="02020603050405020304" pitchFamily="18" charset="0"/>
            </a:endParaRPr>
          </a:p>
        </p:txBody>
      </p:sp>
      <p:pic>
        <p:nvPicPr>
          <p:cNvPr id="1026" name="Рисунок 9" descr="C:\Documents and Settings\User.HOME-BDFFC8D136\Мои документы\Мои рисунки\Изображение\Изображение 061.jpg">
            <a:extLst>
              <a:ext uri="{FF2B5EF4-FFF2-40B4-BE49-F238E27FC236}">
                <a16:creationId xmlns:a16="http://schemas.microsoft.com/office/drawing/2014/main" id="{F6D133FD-03A2-4588-ABF0-33AA3186DE99}"/>
              </a:ext>
            </a:extLst>
          </p:cNvPr>
          <p:cNvPicPr>
            <a:picLocks noChangeArrowheads="1"/>
          </p:cNvPicPr>
          <p:nvPr/>
        </p:nvPicPr>
        <p:blipFill>
          <a:blip r:embed="rId2">
            <a:biLevel thresh="75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142421" y="2237032"/>
            <a:ext cx="11182652" cy="36503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 name="Прямоугольник 5">
            <a:extLst>
              <a:ext uri="{FF2B5EF4-FFF2-40B4-BE49-F238E27FC236}">
                <a16:creationId xmlns:a16="http://schemas.microsoft.com/office/drawing/2014/main" id="{ACC2F4B5-BC91-440E-8D1A-0D288AED560E}"/>
              </a:ext>
            </a:extLst>
          </p:cNvPr>
          <p:cNvSpPr/>
          <p:nvPr/>
        </p:nvSpPr>
        <p:spPr>
          <a:xfrm>
            <a:off x="691847" y="6091674"/>
            <a:ext cx="7987696" cy="613245"/>
          </a:xfrm>
          <a:prstGeom prst="rect">
            <a:avLst/>
          </a:prstGeom>
        </p:spPr>
        <p:txBody>
          <a:bodyPr wrap="square">
            <a:spAutoFit/>
          </a:bodyPr>
          <a:lstStyle/>
          <a:p>
            <a:pPr marL="342900" lvl="0" indent="-342900">
              <a:lnSpc>
                <a:spcPct val="115000"/>
              </a:lnSpc>
              <a:spcAft>
                <a:spcPts val="0"/>
              </a:spcAft>
              <a:buFont typeface="+mj-lt"/>
              <a:buAutoNum type="arabicPeriod"/>
            </a:pPr>
            <a:r>
              <a:rPr lang="cs-CZ" sz="3200" b="1" dirty="0">
                <a:solidFill>
                  <a:srgbClr val="FFFF00"/>
                </a:solidFill>
                <a:latin typeface="Times New Roman" panose="02020603050405020304" pitchFamily="18" charset="0"/>
                <a:ea typeface="Times New Roman" panose="02020603050405020304" pitchFamily="18" charset="0"/>
              </a:rPr>
              <a:t>dolama usul; 2- kesiji usul.</a:t>
            </a:r>
            <a:endParaRPr lang="ru-RU" sz="3200" b="1" dirty="0">
              <a:solidFill>
                <a:srgbClr val="FFFF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829296591"/>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Заголовок 1">
            <a:extLst>
              <a:ext uri="{FF2B5EF4-FFF2-40B4-BE49-F238E27FC236}">
                <a16:creationId xmlns:a16="http://schemas.microsoft.com/office/drawing/2014/main" id="{0DCBAA96-FF15-42A7-BEB9-CE1A779C5630}"/>
              </a:ext>
            </a:extLst>
          </p:cNvPr>
          <p:cNvSpPr>
            <a:spLocks noGrp="1"/>
          </p:cNvSpPr>
          <p:nvPr>
            <p:ph idx="1"/>
          </p:nvPr>
        </p:nvSpPr>
        <p:spPr>
          <a:xfrm>
            <a:off x="677863" y="406400"/>
            <a:ext cx="8596312" cy="6143869"/>
          </a:xfrm>
        </p:spPr>
        <p:txBody>
          <a:bodyPr>
            <a:normAutofit lnSpcReduction="10000"/>
          </a:bodyPr>
          <a:lstStyle/>
          <a:p>
            <a:r>
              <a:rPr lang="cs-CZ" sz="2400" b="1" i="1" dirty="0">
                <a:solidFill>
                  <a:srgbClr val="FFFF00"/>
                </a:solidFill>
                <a:latin typeface="Times New Roman" panose="02020603050405020304" pitchFamily="18" charset="0"/>
                <a:cs typeface="Times New Roman" panose="02020603050405020304" pitchFamily="18" charset="0"/>
              </a:rPr>
              <a:t>Ýol taslamaklyk ýerli şertlere görä beýikligine barlag nokatlary bellemeklikden başlanýar</a:t>
            </a:r>
            <a:r>
              <a:rPr lang="tk-TM" sz="2400" b="1" i="1" dirty="0">
                <a:solidFill>
                  <a:srgbClr val="FFFF00"/>
                </a:solidFill>
                <a:latin typeface="Times New Roman" panose="02020603050405020304" pitchFamily="18" charset="0"/>
                <a:cs typeface="Times New Roman" panose="02020603050405020304" pitchFamily="18" charset="0"/>
              </a:rPr>
              <a:t>:</a:t>
            </a:r>
          </a:p>
          <a:p>
            <a:r>
              <a:rPr lang="tk-TM" sz="2800" b="1" dirty="0">
                <a:latin typeface="Times New Roman" panose="02020603050405020304" pitchFamily="18" charset="0"/>
                <a:cs typeface="Times New Roman" panose="02020603050405020304" pitchFamily="18" charset="0"/>
              </a:rPr>
              <a:t>- </a:t>
            </a:r>
            <a:r>
              <a:rPr lang="cs-CZ" sz="2800" b="1" dirty="0">
                <a:latin typeface="Times New Roman" panose="02020603050405020304" pitchFamily="18" charset="0"/>
                <a:cs typeface="Times New Roman" panose="02020603050405020304" pitchFamily="18" charset="0"/>
              </a:rPr>
              <a:t>köprüniň gatnaw bölekdäki belliginiň ýol bilen sepleşýän nokady. </a:t>
            </a:r>
            <a:endParaRPr lang="tk-TM" sz="2800" b="1" dirty="0">
              <a:latin typeface="Times New Roman" panose="02020603050405020304" pitchFamily="18" charset="0"/>
              <a:cs typeface="Times New Roman" panose="02020603050405020304" pitchFamily="18" charset="0"/>
            </a:endParaRPr>
          </a:p>
          <a:p>
            <a:r>
              <a:rPr lang="tk-TM" sz="2800" b="1" dirty="0">
                <a:latin typeface="Times New Roman" panose="02020603050405020304" pitchFamily="18" charset="0"/>
                <a:cs typeface="Times New Roman" panose="02020603050405020304" pitchFamily="18" charset="0"/>
              </a:rPr>
              <a:t>-ý</a:t>
            </a:r>
            <a:r>
              <a:rPr lang="cs-CZ" sz="2800" b="1" dirty="0">
                <a:latin typeface="Times New Roman" panose="02020603050405020304" pitchFamily="18" charset="0"/>
                <a:cs typeface="Times New Roman" panose="02020603050405020304" pitchFamily="18" charset="0"/>
              </a:rPr>
              <a:t>oluň aşagyndaky suw geçirýän turbanyň üst belligi</a:t>
            </a:r>
            <a:endParaRPr lang="tk-TM" sz="2800" b="1" dirty="0">
              <a:latin typeface="Times New Roman" panose="02020603050405020304" pitchFamily="18" charset="0"/>
              <a:cs typeface="Times New Roman" panose="02020603050405020304" pitchFamily="18" charset="0"/>
            </a:endParaRPr>
          </a:p>
          <a:p>
            <a:r>
              <a:rPr lang="tk-TM" sz="2800" b="1" dirty="0">
                <a:latin typeface="Times New Roman" panose="02020603050405020304" pitchFamily="18" charset="0"/>
                <a:cs typeface="Times New Roman" panose="02020603050405020304" pitchFamily="18" charset="0"/>
              </a:rPr>
              <a:t>-</a:t>
            </a:r>
            <a:r>
              <a:rPr lang="cs-CZ" sz="2800" b="1" dirty="0">
                <a:latin typeface="Times New Roman" panose="02020603050405020304" pitchFamily="18" charset="0"/>
                <a:cs typeface="Times New Roman" panose="02020603050405020304" pitchFamily="18" charset="0"/>
              </a:rPr>
              <a:t> ýoluň sepleşmegi  demir ýol geçelgeleri belläp, olaryň aralarynda gyzyl çyzygy geçirmäge başlaýarlar.</a:t>
            </a:r>
            <a:endParaRPr lang="tk-TM" sz="2800" b="1" dirty="0">
              <a:latin typeface="Times New Roman" panose="02020603050405020304" pitchFamily="18" charset="0"/>
              <a:cs typeface="Times New Roman" panose="02020603050405020304" pitchFamily="18" charset="0"/>
            </a:endParaRPr>
          </a:p>
          <a:p>
            <a:r>
              <a:rPr lang="en-US" sz="2800" b="1" dirty="0">
                <a:latin typeface="Times New Roman" panose="02020603050405020304" pitchFamily="18" charset="0"/>
                <a:cs typeface="Times New Roman" panose="02020603050405020304" pitchFamily="18" charset="0"/>
              </a:rPr>
              <a:t>-g</a:t>
            </a:r>
            <a:r>
              <a:rPr lang="cs-CZ" sz="2800" b="1" dirty="0">
                <a:latin typeface="Times New Roman" panose="02020603050405020304" pitchFamily="18" charset="0"/>
                <a:cs typeface="Times New Roman" panose="02020603050405020304" pitchFamily="18" charset="0"/>
              </a:rPr>
              <a:t>örijiligi azaldýan, duýdansyz öwrümleriniň, artykmaç egriligiň az bolmaklygyna çalşylýar. Şeýle ýagdaýlary çözmek üçin beýikligine egriligi sudurynda geçirýärler. Oýulma ýerlerde suw akymyny üpjün etmek üçin 5‰-den kiçi bolmadyk ýapgytlyk edýärler TG</a:t>
            </a:r>
            <a:r>
              <a:rPr lang="ru-RU" sz="2800" b="1" dirty="0">
                <a:latin typeface="Times New Roman" panose="02020603050405020304" pitchFamily="18" charset="0"/>
                <a:cs typeface="Times New Roman" panose="02020603050405020304" pitchFamily="18" charset="0"/>
              </a:rPr>
              <a:t>N</a:t>
            </a:r>
            <a:r>
              <a:rPr lang="cs-CZ" sz="2800" b="1" dirty="0">
                <a:latin typeface="Times New Roman" panose="02020603050405020304" pitchFamily="18" charset="0"/>
                <a:cs typeface="Times New Roman" panose="02020603050405020304" pitchFamily="18" charset="0"/>
              </a:rPr>
              <a:t> 2.05.02-2001 kabul edilen.</a:t>
            </a:r>
            <a:endParaRPr lang="ru-RU" sz="2800" b="1" dirty="0">
              <a:latin typeface="Times New Roman" panose="02020603050405020304" pitchFamily="18" charset="0"/>
              <a:cs typeface="Times New Roman" panose="02020603050405020304" pitchFamily="18" charset="0"/>
            </a:endParaRPr>
          </a:p>
          <a:p>
            <a:pPr marL="0" indent="0">
              <a:buNone/>
            </a:pPr>
            <a:endParaRPr lang="ru-RU" dirty="0"/>
          </a:p>
        </p:txBody>
      </p:sp>
    </p:spTree>
    <p:extLst>
      <p:ext uri="{BB962C8B-B14F-4D97-AF65-F5344CB8AC3E}">
        <p14:creationId xmlns:p14="http://schemas.microsoft.com/office/powerpoint/2010/main" val="33933643"/>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677334" y="609600"/>
            <a:ext cx="8596668" cy="586154"/>
          </a:xfrm>
        </p:spPr>
        <p:txBody>
          <a:bodyPr>
            <a:normAutofit fontScale="90000"/>
          </a:bodyPr>
          <a:lstStyle/>
          <a:p>
            <a:r>
              <a:rPr lang="sq-AL" b="1" dirty="0">
                <a:solidFill>
                  <a:schemeClr val="tx1"/>
                </a:solidFill>
                <a:latin typeface="Times New Roman" panose="02020603050405020304" pitchFamily="18" charset="0"/>
                <a:cs typeface="Times New Roman" panose="02020603050405020304" pitchFamily="18" charset="0"/>
              </a:rPr>
              <a:t>Ýoluň uzaboýundaky şekiline edilýän talaplar:</a:t>
            </a:r>
            <a:br>
              <a:rPr lang="ru-RU" dirty="0"/>
            </a:br>
            <a:endParaRPr lang="ru-RU" dirty="0"/>
          </a:p>
        </p:txBody>
      </p:sp>
      <p:sp>
        <p:nvSpPr>
          <p:cNvPr id="3" name="Объект 2"/>
          <p:cNvSpPr>
            <a:spLocks noGrp="1"/>
          </p:cNvSpPr>
          <p:nvPr>
            <p:ph idx="1"/>
          </p:nvPr>
        </p:nvSpPr>
        <p:spPr>
          <a:xfrm>
            <a:off x="677334" y="1195754"/>
            <a:ext cx="9908604" cy="5152291"/>
          </a:xfrm>
        </p:spPr>
        <p:txBody>
          <a:bodyPr>
            <a:normAutofit/>
          </a:bodyPr>
          <a:lstStyle/>
          <a:p>
            <a:pPr lvl="2"/>
            <a:r>
              <a:rPr lang="sq-AL" sz="3200" b="1" dirty="0">
                <a:latin typeface="Times New Roman" panose="02020603050405020304" pitchFamily="18" charset="0"/>
                <a:cs typeface="Times New Roman" panose="02020603050405020304" pitchFamily="18" charset="0"/>
              </a:rPr>
              <a:t>30‰-den köp bolmadyk kese ýapgytlary;</a:t>
            </a:r>
            <a:endParaRPr lang="ru-RU" sz="3200" b="1" dirty="0">
              <a:latin typeface="Times New Roman" panose="02020603050405020304" pitchFamily="18" charset="0"/>
              <a:cs typeface="Times New Roman" panose="02020603050405020304" pitchFamily="18" charset="0"/>
            </a:endParaRPr>
          </a:p>
          <a:p>
            <a:pPr lvl="2"/>
            <a:r>
              <a:rPr lang="sq-AL" sz="3200" b="1" dirty="0">
                <a:latin typeface="Times New Roman" panose="02020603050405020304" pitchFamily="18" charset="0"/>
                <a:cs typeface="Times New Roman" panose="02020603050405020304" pitchFamily="18" charset="0"/>
              </a:rPr>
              <a:t>awtomobil duralgalaryna çenli gözýetim aralygy – 450 m;</a:t>
            </a:r>
            <a:endParaRPr lang="ru-RU" sz="3200" b="1" dirty="0">
              <a:latin typeface="Times New Roman" panose="02020603050405020304" pitchFamily="18" charset="0"/>
              <a:cs typeface="Times New Roman" panose="02020603050405020304" pitchFamily="18" charset="0"/>
            </a:endParaRPr>
          </a:p>
          <a:p>
            <a:pPr lvl="2"/>
            <a:r>
              <a:rPr lang="sq-AL" sz="3200" b="1" dirty="0">
                <a:latin typeface="Times New Roman" panose="02020603050405020304" pitchFamily="18" charset="0"/>
                <a:cs typeface="Times New Roman" panose="02020603050405020304" pitchFamily="18" charset="0"/>
              </a:rPr>
              <a:t>meýilnamada egremleriň ýaýrawy - 3000 m-den kem bolmadyk ;</a:t>
            </a:r>
            <a:endParaRPr lang="ru-RU" sz="3200" b="1" dirty="0">
              <a:latin typeface="Times New Roman" panose="02020603050405020304" pitchFamily="18" charset="0"/>
              <a:cs typeface="Times New Roman" panose="02020603050405020304" pitchFamily="18" charset="0"/>
            </a:endParaRPr>
          </a:p>
          <a:p>
            <a:pPr lvl="2"/>
            <a:r>
              <a:rPr lang="sq-AL" sz="3200" b="1" dirty="0">
                <a:latin typeface="Times New Roman" panose="02020603050405020304" pitchFamily="18" charset="0"/>
                <a:cs typeface="Times New Roman" panose="02020603050405020304" pitchFamily="18" charset="0"/>
              </a:rPr>
              <a:t>kese gapdal görnüşde egremiň ýaýrawlary:</a:t>
            </a:r>
            <a:endParaRPr lang="ru-RU" sz="3200" b="1" dirty="0">
              <a:latin typeface="Times New Roman" panose="02020603050405020304" pitchFamily="18" charset="0"/>
              <a:cs typeface="Times New Roman" panose="02020603050405020304" pitchFamily="18" charset="0"/>
            </a:endParaRPr>
          </a:p>
          <a:p>
            <a:pPr marL="0" indent="0">
              <a:buNone/>
            </a:pPr>
            <a:r>
              <a:rPr lang="sq-AL" sz="3200" b="1" dirty="0">
                <a:latin typeface="Times New Roman" panose="02020603050405020304" pitchFamily="18" charset="0"/>
                <a:cs typeface="Times New Roman" panose="02020603050405020304" pitchFamily="18" charset="0"/>
              </a:rPr>
              <a:t>   </a:t>
            </a:r>
            <a:r>
              <a:rPr lang="en-US" sz="3200" b="1" dirty="0">
                <a:latin typeface="Times New Roman" panose="02020603050405020304" pitchFamily="18" charset="0"/>
                <a:cs typeface="Times New Roman" panose="02020603050405020304" pitchFamily="18" charset="0"/>
              </a:rPr>
              <a:t>           </a:t>
            </a:r>
            <a:r>
              <a:rPr lang="sq-AL" sz="3200" b="1" dirty="0">
                <a:latin typeface="Times New Roman" panose="02020603050405020304" pitchFamily="18" charset="0"/>
                <a:cs typeface="Times New Roman" panose="02020603050405020304" pitchFamily="18" charset="0"/>
              </a:rPr>
              <a:t>70.000 m-den kem bolmadyk güberçekli;</a:t>
            </a:r>
            <a:endParaRPr lang="ru-RU" sz="3200" b="1" dirty="0">
              <a:latin typeface="Times New Roman" panose="02020603050405020304" pitchFamily="18" charset="0"/>
              <a:cs typeface="Times New Roman" panose="02020603050405020304" pitchFamily="18" charset="0"/>
            </a:endParaRPr>
          </a:p>
          <a:p>
            <a:pPr marL="0" indent="0">
              <a:buNone/>
            </a:pPr>
            <a:r>
              <a:rPr lang="sq-AL" sz="3200" b="1" dirty="0">
                <a:latin typeface="Times New Roman" panose="02020603050405020304" pitchFamily="18" charset="0"/>
                <a:cs typeface="Times New Roman" panose="02020603050405020304" pitchFamily="18" charset="0"/>
              </a:rPr>
              <a:t>       </a:t>
            </a:r>
            <a:r>
              <a:rPr lang="en-US" sz="3200" b="1" dirty="0">
                <a:latin typeface="Times New Roman" panose="02020603050405020304" pitchFamily="18" charset="0"/>
                <a:cs typeface="Times New Roman" panose="02020603050405020304" pitchFamily="18" charset="0"/>
              </a:rPr>
              <a:t>         </a:t>
            </a:r>
            <a:r>
              <a:rPr lang="sq-AL" sz="3200" b="1" dirty="0">
                <a:latin typeface="Times New Roman" panose="02020603050405020304" pitchFamily="18" charset="0"/>
                <a:cs typeface="Times New Roman" panose="02020603050405020304" pitchFamily="18" charset="0"/>
              </a:rPr>
              <a:t>8.000 m-den kem bolmadyk oýuk.</a:t>
            </a:r>
            <a:endParaRPr lang="ru-RU" sz="3200" b="1" dirty="0">
              <a:latin typeface="Times New Roman" panose="02020603050405020304" pitchFamily="18" charset="0"/>
              <a:cs typeface="Times New Roman" panose="02020603050405020304" pitchFamily="18" charset="0"/>
            </a:endParaRPr>
          </a:p>
          <a:p>
            <a:pPr marL="0" indent="0">
              <a:buNone/>
            </a:pPr>
            <a:endParaRPr lang="ru-RU" dirty="0"/>
          </a:p>
        </p:txBody>
      </p:sp>
    </p:spTree>
    <p:extLst>
      <p:ext uri="{BB962C8B-B14F-4D97-AF65-F5344CB8AC3E}">
        <p14:creationId xmlns:p14="http://schemas.microsoft.com/office/powerpoint/2010/main" val="22973313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51692" y="169984"/>
            <a:ext cx="11840308" cy="1562101"/>
          </a:xfrm>
        </p:spPr>
        <p:txBody>
          <a:bodyPr>
            <a:noAutofit/>
          </a:bodyPr>
          <a:lstStyle/>
          <a:p>
            <a:r>
              <a:rPr lang="cs-CZ" sz="2400" b="1" dirty="0">
                <a:solidFill>
                  <a:schemeClr val="tx1"/>
                </a:solidFill>
                <a:latin typeface="Times New Roman" panose="02020603050405020304" pitchFamily="18" charset="0"/>
                <a:cs typeface="Times New Roman" panose="02020603050405020304" pitchFamily="18" charset="0"/>
              </a:rPr>
              <a:t>Trassanyň çyzygy yzygiderli birleşmegi we görüjiligi gowylandyrmak üçin beýikligine egrilik mümkin boldugyça uly bolmalydyr. Ýöne bu şerti ýerine ýetirmek hemme wagtlarda mümkinçilik bermeýär. Şonuň üçin hem hasaply tizlige baglylykda beýikligine egrilik radiusy şu aşakdaky tablisada berlendir</a:t>
            </a:r>
            <a:r>
              <a:rPr lang="en-US" sz="2400" b="1" dirty="0">
                <a:solidFill>
                  <a:schemeClr val="tx1"/>
                </a:solidFill>
                <a:latin typeface="Times New Roman" panose="02020603050405020304" pitchFamily="18" charset="0"/>
                <a:cs typeface="Times New Roman" panose="02020603050405020304" pitchFamily="18" charset="0"/>
              </a:rPr>
              <a:t>, </a:t>
            </a:r>
            <a:r>
              <a:rPr lang="cs-CZ" sz="2400" b="1" dirty="0">
                <a:solidFill>
                  <a:schemeClr val="tx1"/>
                </a:solidFill>
                <a:latin typeface="Times New Roman" panose="02020603050405020304" pitchFamily="18" charset="0"/>
                <a:cs typeface="Times New Roman" panose="02020603050405020304" pitchFamily="18" charset="0"/>
              </a:rPr>
              <a:t>TG</a:t>
            </a:r>
            <a:r>
              <a:rPr lang="ru-RU" sz="2400" b="1" dirty="0">
                <a:solidFill>
                  <a:schemeClr val="tx1"/>
                </a:solidFill>
                <a:latin typeface="Times New Roman" panose="02020603050405020304" pitchFamily="18" charset="0"/>
                <a:cs typeface="Times New Roman" panose="02020603050405020304" pitchFamily="18" charset="0"/>
              </a:rPr>
              <a:t>N</a:t>
            </a:r>
            <a:r>
              <a:rPr lang="cs-CZ" sz="2400" b="1" dirty="0">
                <a:solidFill>
                  <a:schemeClr val="tx1"/>
                </a:solidFill>
                <a:latin typeface="Times New Roman" panose="02020603050405020304" pitchFamily="18" charset="0"/>
                <a:cs typeface="Times New Roman" panose="02020603050405020304" pitchFamily="18" charset="0"/>
              </a:rPr>
              <a:t> 2.05.02-2001 kabul edilen.</a:t>
            </a:r>
            <a:br>
              <a:rPr lang="ru-RU" dirty="0"/>
            </a:br>
            <a:endParaRPr lang="ru-RU" sz="2400" b="1" dirty="0">
              <a:solidFill>
                <a:schemeClr val="tx1"/>
              </a:solidFill>
              <a:latin typeface="Times New Roman" panose="02020603050405020304" pitchFamily="18" charset="0"/>
              <a:cs typeface="Times New Roman" panose="02020603050405020304" pitchFamily="18" charset="0"/>
            </a:endParaRPr>
          </a:p>
        </p:txBody>
      </p:sp>
      <p:graphicFrame>
        <p:nvGraphicFramePr>
          <p:cNvPr id="6" name="Объект 5"/>
          <p:cNvGraphicFramePr>
            <a:graphicFrameLocks noGrp="1"/>
          </p:cNvGraphicFramePr>
          <p:nvPr>
            <p:ph idx="1"/>
            <p:extLst>
              <p:ext uri="{D42A27DB-BD31-4B8C-83A1-F6EECF244321}">
                <p14:modId xmlns:p14="http://schemas.microsoft.com/office/powerpoint/2010/main" val="3371616845"/>
              </p:ext>
            </p:extLst>
          </p:nvPr>
        </p:nvGraphicFramePr>
        <p:xfrm>
          <a:off x="457199" y="1732084"/>
          <a:ext cx="10871200" cy="4855348"/>
        </p:xfrm>
        <a:graphic>
          <a:graphicData uri="http://schemas.openxmlformats.org/drawingml/2006/table">
            <a:tbl>
              <a:tblPr>
                <a:tableStyleId>{5C22544A-7EE6-4342-B048-85BDC9FD1C3A}</a:tableStyleId>
              </a:tblPr>
              <a:tblGrid>
                <a:gridCol w="1772006">
                  <a:extLst>
                    <a:ext uri="{9D8B030D-6E8A-4147-A177-3AD203B41FA5}">
                      <a16:colId xmlns:a16="http://schemas.microsoft.com/office/drawing/2014/main" val="1337474762"/>
                    </a:ext>
                  </a:extLst>
                </a:gridCol>
                <a:gridCol w="1541534">
                  <a:extLst>
                    <a:ext uri="{9D8B030D-6E8A-4147-A177-3AD203B41FA5}">
                      <a16:colId xmlns:a16="http://schemas.microsoft.com/office/drawing/2014/main" val="1800432233"/>
                    </a:ext>
                  </a:extLst>
                </a:gridCol>
                <a:gridCol w="1772006">
                  <a:extLst>
                    <a:ext uri="{9D8B030D-6E8A-4147-A177-3AD203B41FA5}">
                      <a16:colId xmlns:a16="http://schemas.microsoft.com/office/drawing/2014/main" val="875621032"/>
                    </a:ext>
                  </a:extLst>
                </a:gridCol>
                <a:gridCol w="1772006">
                  <a:extLst>
                    <a:ext uri="{9D8B030D-6E8A-4147-A177-3AD203B41FA5}">
                      <a16:colId xmlns:a16="http://schemas.microsoft.com/office/drawing/2014/main" val="4138169589"/>
                    </a:ext>
                  </a:extLst>
                </a:gridCol>
                <a:gridCol w="1239316">
                  <a:extLst>
                    <a:ext uri="{9D8B030D-6E8A-4147-A177-3AD203B41FA5}">
                      <a16:colId xmlns:a16="http://schemas.microsoft.com/office/drawing/2014/main" val="708156251"/>
                    </a:ext>
                  </a:extLst>
                </a:gridCol>
                <a:gridCol w="1387166">
                  <a:extLst>
                    <a:ext uri="{9D8B030D-6E8A-4147-A177-3AD203B41FA5}">
                      <a16:colId xmlns:a16="http://schemas.microsoft.com/office/drawing/2014/main" val="740033977"/>
                    </a:ext>
                  </a:extLst>
                </a:gridCol>
                <a:gridCol w="1387166">
                  <a:extLst>
                    <a:ext uri="{9D8B030D-6E8A-4147-A177-3AD203B41FA5}">
                      <a16:colId xmlns:a16="http://schemas.microsoft.com/office/drawing/2014/main" val="3513035720"/>
                    </a:ext>
                  </a:extLst>
                </a:gridCol>
              </a:tblGrid>
              <a:tr h="706001">
                <a:tc rowSpan="3">
                  <a:txBody>
                    <a:bodyPr/>
                    <a:lstStyle/>
                    <a:p>
                      <a:pPr algn="ctr">
                        <a:lnSpc>
                          <a:spcPct val="115000"/>
                        </a:lnSpc>
                        <a:spcAft>
                          <a:spcPts val="0"/>
                        </a:spcAft>
                      </a:pPr>
                      <a:r>
                        <a:rPr lang="sq-AL" sz="2000" dirty="0">
                          <a:effectLst/>
                          <a:latin typeface="Times New Roman" panose="02020603050405020304" pitchFamily="18" charset="0"/>
                          <a:cs typeface="Times New Roman" panose="02020603050405020304" pitchFamily="18" charset="0"/>
                        </a:rPr>
                        <a:t>Hasapla</a:t>
                      </a:r>
                      <a:endParaRPr lang="ru-RU" sz="2000" dirty="0">
                        <a:effectLst/>
                        <a:latin typeface="Times New Roman" panose="02020603050405020304" pitchFamily="18" charset="0"/>
                        <a:cs typeface="Times New Roman" panose="02020603050405020304" pitchFamily="18" charset="0"/>
                      </a:endParaRPr>
                    </a:p>
                    <a:p>
                      <a:pPr algn="ctr">
                        <a:lnSpc>
                          <a:spcPct val="115000"/>
                        </a:lnSpc>
                        <a:spcAft>
                          <a:spcPts val="0"/>
                        </a:spcAft>
                      </a:pPr>
                      <a:r>
                        <a:rPr lang="sq-AL" sz="2000" dirty="0">
                          <a:effectLst/>
                          <a:latin typeface="Times New Roman" panose="02020603050405020304" pitchFamily="18" charset="0"/>
                          <a:cs typeface="Times New Roman" panose="02020603050405020304" pitchFamily="18" charset="0"/>
                        </a:rPr>
                        <a:t>nan</a:t>
                      </a:r>
                      <a:endParaRPr lang="ru-RU" sz="2000" dirty="0">
                        <a:effectLst/>
                        <a:latin typeface="Times New Roman" panose="02020603050405020304" pitchFamily="18" charset="0"/>
                        <a:cs typeface="Times New Roman" panose="02020603050405020304" pitchFamily="18" charset="0"/>
                      </a:endParaRPr>
                    </a:p>
                    <a:p>
                      <a:pPr algn="ctr">
                        <a:lnSpc>
                          <a:spcPct val="115000"/>
                        </a:lnSpc>
                        <a:spcAft>
                          <a:spcPts val="0"/>
                        </a:spcAft>
                      </a:pPr>
                      <a:r>
                        <a:rPr lang="sq-AL" sz="2000" dirty="0">
                          <a:effectLst/>
                          <a:latin typeface="Times New Roman" panose="02020603050405020304" pitchFamily="18" charset="0"/>
                          <a:cs typeface="Times New Roman" panose="02020603050405020304" pitchFamily="18" charset="0"/>
                        </a:rPr>
                        <a:t>tizlik,</a:t>
                      </a:r>
                      <a:endParaRPr lang="ru-RU" sz="2000" dirty="0">
                        <a:effectLst/>
                        <a:latin typeface="Times New Roman" panose="02020603050405020304" pitchFamily="18" charset="0"/>
                        <a:cs typeface="Times New Roman" panose="02020603050405020304" pitchFamily="18" charset="0"/>
                      </a:endParaRPr>
                    </a:p>
                    <a:p>
                      <a:pPr algn="ctr">
                        <a:lnSpc>
                          <a:spcPct val="115000"/>
                        </a:lnSpc>
                        <a:spcAft>
                          <a:spcPts val="0"/>
                        </a:spcAft>
                      </a:pPr>
                      <a:r>
                        <a:rPr lang="sq-AL" sz="2000" dirty="0">
                          <a:effectLst/>
                          <a:latin typeface="Times New Roman" panose="02020603050405020304" pitchFamily="18" charset="0"/>
                          <a:cs typeface="Times New Roman" panose="02020603050405020304" pitchFamily="18" charset="0"/>
                        </a:rPr>
                        <a:t>km/sag</a:t>
                      </a:r>
                      <a:endParaRPr lang="ru-RU"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873" marR="47873"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rowSpan="3">
                  <a:txBody>
                    <a:bodyPr/>
                    <a:lstStyle/>
                    <a:p>
                      <a:pPr algn="ctr">
                        <a:lnSpc>
                          <a:spcPct val="115000"/>
                        </a:lnSpc>
                        <a:spcAft>
                          <a:spcPts val="0"/>
                        </a:spcAft>
                      </a:pPr>
                      <a:r>
                        <a:rPr lang="sq-AL" sz="2000" dirty="0">
                          <a:effectLst/>
                          <a:latin typeface="Times New Roman" panose="02020603050405020304" pitchFamily="18" charset="0"/>
                          <a:cs typeface="Times New Roman" panose="02020603050405020304" pitchFamily="18" charset="0"/>
                        </a:rPr>
                        <a:t>Has uly</a:t>
                      </a:r>
                      <a:endParaRPr lang="ru-RU" sz="2000" dirty="0">
                        <a:effectLst/>
                        <a:latin typeface="Times New Roman" panose="02020603050405020304" pitchFamily="18" charset="0"/>
                        <a:cs typeface="Times New Roman" panose="02020603050405020304" pitchFamily="18" charset="0"/>
                      </a:endParaRPr>
                    </a:p>
                    <a:p>
                      <a:pPr algn="ctr">
                        <a:lnSpc>
                          <a:spcPct val="115000"/>
                        </a:lnSpc>
                        <a:spcAft>
                          <a:spcPts val="0"/>
                        </a:spcAft>
                      </a:pPr>
                      <a:r>
                        <a:rPr lang="sq-AL" sz="2000" dirty="0">
                          <a:effectLst/>
                          <a:latin typeface="Times New Roman" panose="02020603050405020304" pitchFamily="18" charset="0"/>
                          <a:cs typeface="Times New Roman" panose="02020603050405020304" pitchFamily="18" charset="0"/>
                        </a:rPr>
                        <a:t>uza</a:t>
                      </a:r>
                      <a:endParaRPr lang="ru-RU" sz="2000" dirty="0">
                        <a:effectLst/>
                        <a:latin typeface="Times New Roman" panose="02020603050405020304" pitchFamily="18" charset="0"/>
                        <a:cs typeface="Times New Roman" panose="02020603050405020304" pitchFamily="18" charset="0"/>
                      </a:endParaRPr>
                    </a:p>
                    <a:p>
                      <a:pPr algn="ctr">
                        <a:lnSpc>
                          <a:spcPct val="115000"/>
                        </a:lnSpc>
                        <a:spcAft>
                          <a:spcPts val="0"/>
                        </a:spcAft>
                      </a:pPr>
                      <a:r>
                        <a:rPr lang="sq-AL" sz="2000" dirty="0">
                          <a:effectLst/>
                          <a:latin typeface="Times New Roman" panose="02020603050405020304" pitchFamily="18" charset="0"/>
                          <a:cs typeface="Times New Roman" panose="02020603050405020304" pitchFamily="18" charset="0"/>
                        </a:rPr>
                        <a:t>boýuna</a:t>
                      </a:r>
                      <a:endParaRPr lang="ru-RU" sz="2000" dirty="0">
                        <a:effectLst/>
                        <a:latin typeface="Times New Roman" panose="02020603050405020304" pitchFamily="18" charset="0"/>
                        <a:cs typeface="Times New Roman" panose="02020603050405020304" pitchFamily="18" charset="0"/>
                      </a:endParaRPr>
                    </a:p>
                    <a:p>
                      <a:pPr algn="ctr">
                        <a:lnSpc>
                          <a:spcPct val="115000"/>
                        </a:lnSpc>
                        <a:spcAft>
                          <a:spcPts val="0"/>
                        </a:spcAft>
                      </a:pPr>
                      <a:r>
                        <a:rPr lang="sq-AL" sz="2000" dirty="0">
                          <a:effectLst/>
                          <a:latin typeface="Times New Roman" panose="02020603050405020304" pitchFamily="18" charset="0"/>
                          <a:cs typeface="Times New Roman" panose="02020603050405020304" pitchFamily="18" charset="0"/>
                        </a:rPr>
                        <a:t>ýapgyt,</a:t>
                      </a:r>
                      <a:r>
                        <a:rPr lang="en-US" sz="2000" dirty="0">
                          <a:effectLst/>
                          <a:latin typeface="Times New Roman" panose="02020603050405020304" pitchFamily="18" charset="0"/>
                          <a:cs typeface="Times New Roman" panose="02020603050405020304" pitchFamily="18" charset="0"/>
                        </a:rPr>
                        <a:t> ‰</a:t>
                      </a:r>
                      <a:endParaRPr lang="ru-RU"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873" marR="47873"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gridSpan="2">
                  <a:txBody>
                    <a:bodyPr/>
                    <a:lstStyle/>
                    <a:p>
                      <a:pPr algn="ctr">
                        <a:lnSpc>
                          <a:spcPct val="115000"/>
                        </a:lnSpc>
                        <a:spcAft>
                          <a:spcPts val="0"/>
                        </a:spcAft>
                      </a:pPr>
                      <a:r>
                        <a:rPr lang="sq-AL" sz="2000" dirty="0">
                          <a:effectLst/>
                          <a:latin typeface="Times New Roman" panose="02020603050405020304" pitchFamily="18" charset="0"/>
                          <a:cs typeface="Times New Roman" panose="02020603050405020304" pitchFamily="18" charset="0"/>
                        </a:rPr>
                        <a:t>Meýilnamada gözýetimiň</a:t>
                      </a:r>
                      <a:endParaRPr lang="ru-RU" sz="2000" dirty="0">
                        <a:effectLst/>
                        <a:latin typeface="Times New Roman" panose="02020603050405020304" pitchFamily="18" charset="0"/>
                        <a:cs typeface="Times New Roman" panose="02020603050405020304" pitchFamily="18" charset="0"/>
                      </a:endParaRPr>
                    </a:p>
                    <a:p>
                      <a:pPr algn="ctr">
                        <a:lnSpc>
                          <a:spcPct val="115000"/>
                        </a:lnSpc>
                        <a:spcBef>
                          <a:spcPts val="400"/>
                        </a:spcBef>
                        <a:spcAft>
                          <a:spcPts val="0"/>
                        </a:spcAft>
                      </a:pPr>
                      <a:r>
                        <a:rPr lang="sq-AL" sz="2000" dirty="0">
                          <a:effectLst/>
                          <a:latin typeface="Times New Roman" panose="02020603050405020304" pitchFamily="18" charset="0"/>
                          <a:cs typeface="Times New Roman" panose="02020603050405020304" pitchFamily="18" charset="0"/>
                        </a:rPr>
                        <a:t>kiçi aralygy, m</a:t>
                      </a:r>
                      <a:endParaRPr lang="ru-RU"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873" marR="47873"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hMerge="1">
                  <a:txBody>
                    <a:bodyPr/>
                    <a:lstStyle/>
                    <a:p>
                      <a:endParaRPr lang="ru-RU"/>
                    </a:p>
                  </a:txBody>
                  <a:tcPr/>
                </a:tc>
                <a:tc gridSpan="3">
                  <a:txBody>
                    <a:bodyPr/>
                    <a:lstStyle/>
                    <a:p>
                      <a:pPr algn="ctr">
                        <a:lnSpc>
                          <a:spcPct val="115000"/>
                        </a:lnSpc>
                        <a:spcBef>
                          <a:spcPts val="400"/>
                        </a:spcBef>
                        <a:spcAft>
                          <a:spcPts val="0"/>
                        </a:spcAft>
                      </a:pPr>
                      <a:r>
                        <a:rPr lang="sq-AL" sz="2000" dirty="0">
                          <a:effectLst/>
                          <a:latin typeface="Times New Roman" panose="02020603050405020304" pitchFamily="18" charset="0"/>
                          <a:cs typeface="Times New Roman" panose="02020603050405020304" pitchFamily="18" charset="0"/>
                        </a:rPr>
                        <a:t>Egremiň kiçi ýaýrawy, m</a:t>
                      </a:r>
                      <a:endParaRPr lang="ru-RU"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873" marR="47873"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hMerge="1">
                  <a:txBody>
                    <a:bodyPr/>
                    <a:lstStyle/>
                    <a:p>
                      <a:endParaRPr lang="ru-RU"/>
                    </a:p>
                  </a:txBody>
                  <a:tcPr/>
                </a:tc>
                <a:tc hMerge="1">
                  <a:txBody>
                    <a:bodyPr/>
                    <a:lstStyle/>
                    <a:p>
                      <a:endParaRPr lang="ru-RU"/>
                    </a:p>
                  </a:txBody>
                  <a:tcPr/>
                </a:tc>
                <a:extLst>
                  <a:ext uri="{0D108BD9-81ED-4DB2-BD59-A6C34878D82A}">
                    <a16:rowId xmlns:a16="http://schemas.microsoft.com/office/drawing/2014/main" val="1577950094"/>
                  </a:ext>
                </a:extLst>
              </a:tr>
              <a:tr h="658298">
                <a:tc vMerge="1">
                  <a:txBody>
                    <a:bodyPr/>
                    <a:lstStyle/>
                    <a:p>
                      <a:endParaRPr lang="ru-RU"/>
                    </a:p>
                  </a:txBody>
                  <a:tcPr/>
                </a:tc>
                <a:tc vMerge="1">
                  <a:txBody>
                    <a:bodyPr/>
                    <a:lstStyle/>
                    <a:p>
                      <a:endParaRPr lang="ru-RU"/>
                    </a:p>
                  </a:txBody>
                  <a:tcPr/>
                </a:tc>
                <a:tc rowSpan="2">
                  <a:txBody>
                    <a:bodyPr/>
                    <a:lstStyle/>
                    <a:p>
                      <a:pPr algn="ctr">
                        <a:lnSpc>
                          <a:spcPct val="115000"/>
                        </a:lnSpc>
                        <a:spcAft>
                          <a:spcPts val="0"/>
                        </a:spcAft>
                      </a:pPr>
                      <a:r>
                        <a:rPr lang="sq-AL" sz="2000" dirty="0">
                          <a:effectLst/>
                          <a:latin typeface="Times New Roman" panose="02020603050405020304" pitchFamily="18" charset="0"/>
                          <a:cs typeface="Times New Roman" panose="02020603050405020304" pitchFamily="18" charset="0"/>
                        </a:rPr>
                        <a:t>saklanmak üçin</a:t>
                      </a:r>
                      <a:endParaRPr lang="ru-RU"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873" marR="47873"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rowSpan="2">
                  <a:txBody>
                    <a:bodyPr/>
                    <a:lstStyle/>
                    <a:p>
                      <a:pPr algn="ctr">
                        <a:lnSpc>
                          <a:spcPct val="115000"/>
                        </a:lnSpc>
                        <a:spcAft>
                          <a:spcPts val="0"/>
                        </a:spcAft>
                      </a:pPr>
                      <a:r>
                        <a:rPr lang="sq-AL" sz="2000" dirty="0">
                          <a:effectLst/>
                          <a:latin typeface="Times New Roman" panose="02020603050405020304" pitchFamily="18" charset="0"/>
                          <a:cs typeface="Times New Roman" panose="02020603050405020304" pitchFamily="18" charset="0"/>
                        </a:rPr>
                        <a:t>garşydan gelýän ulag üçin</a:t>
                      </a:r>
                      <a:endParaRPr lang="ru-RU"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873" marR="47873"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rowSpan="2">
                  <a:txBody>
                    <a:bodyPr/>
                    <a:lstStyle/>
                    <a:p>
                      <a:pPr algn="ctr">
                        <a:lnSpc>
                          <a:spcPct val="115000"/>
                        </a:lnSpc>
                        <a:spcAft>
                          <a:spcPts val="0"/>
                        </a:spcAft>
                      </a:pPr>
                      <a:r>
                        <a:rPr lang="sq-AL" sz="2000" dirty="0">
                          <a:effectLst/>
                          <a:latin typeface="Times New Roman" panose="02020603050405020304" pitchFamily="18" charset="0"/>
                          <a:cs typeface="Times New Roman" panose="02020603050405020304" pitchFamily="18" charset="0"/>
                        </a:rPr>
                        <a:t>meýil</a:t>
                      </a:r>
                      <a:endParaRPr lang="ru-RU" sz="2000" dirty="0">
                        <a:effectLst/>
                        <a:latin typeface="Times New Roman" panose="02020603050405020304" pitchFamily="18" charset="0"/>
                        <a:cs typeface="Times New Roman" panose="02020603050405020304" pitchFamily="18" charset="0"/>
                      </a:endParaRPr>
                    </a:p>
                    <a:p>
                      <a:pPr algn="ctr">
                        <a:lnSpc>
                          <a:spcPct val="115000"/>
                        </a:lnSpc>
                        <a:spcAft>
                          <a:spcPts val="0"/>
                        </a:spcAft>
                      </a:pPr>
                      <a:r>
                        <a:rPr lang="sq-AL" sz="2000" dirty="0">
                          <a:effectLst/>
                          <a:latin typeface="Times New Roman" panose="02020603050405020304" pitchFamily="18" charset="0"/>
                          <a:cs typeface="Times New Roman" panose="02020603050405020304" pitchFamily="18" charset="0"/>
                        </a:rPr>
                        <a:t>nama</a:t>
                      </a:r>
                      <a:endParaRPr lang="ru-RU" sz="2000" dirty="0">
                        <a:effectLst/>
                        <a:latin typeface="Times New Roman" panose="02020603050405020304" pitchFamily="18" charset="0"/>
                        <a:cs typeface="Times New Roman" panose="02020603050405020304" pitchFamily="18" charset="0"/>
                      </a:endParaRPr>
                    </a:p>
                    <a:p>
                      <a:pPr algn="ctr">
                        <a:lnSpc>
                          <a:spcPct val="115000"/>
                        </a:lnSpc>
                        <a:spcAft>
                          <a:spcPts val="0"/>
                        </a:spcAft>
                      </a:pPr>
                      <a:r>
                        <a:rPr lang="sq-AL" sz="2000" dirty="0">
                          <a:effectLst/>
                          <a:latin typeface="Times New Roman" panose="02020603050405020304" pitchFamily="18" charset="0"/>
                          <a:cs typeface="Times New Roman" panose="02020603050405020304" pitchFamily="18" charset="0"/>
                        </a:rPr>
                        <a:t>da</a:t>
                      </a:r>
                      <a:endParaRPr lang="ru-RU"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873" marR="47873"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gridSpan="2">
                  <a:txBody>
                    <a:bodyPr/>
                    <a:lstStyle/>
                    <a:p>
                      <a:pPr algn="ctr">
                        <a:lnSpc>
                          <a:spcPct val="115000"/>
                        </a:lnSpc>
                        <a:spcAft>
                          <a:spcPts val="0"/>
                        </a:spcAft>
                      </a:pPr>
                      <a:r>
                        <a:rPr lang="sq-AL" sz="2000" dirty="0">
                          <a:effectLst/>
                          <a:latin typeface="Times New Roman" panose="02020603050405020304" pitchFamily="18" charset="0"/>
                          <a:cs typeface="Times New Roman" panose="02020603050405020304" pitchFamily="18" charset="0"/>
                        </a:rPr>
                        <a:t>uzaboýuna dikleýin egriligiň görnüşleri</a:t>
                      </a:r>
                      <a:endParaRPr lang="ru-RU"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873" marR="47873"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hMerge="1">
                  <a:txBody>
                    <a:bodyPr/>
                    <a:lstStyle/>
                    <a:p>
                      <a:endParaRPr lang="ru-RU"/>
                    </a:p>
                  </a:txBody>
                  <a:tcPr/>
                </a:tc>
                <a:extLst>
                  <a:ext uri="{0D108BD9-81ED-4DB2-BD59-A6C34878D82A}">
                    <a16:rowId xmlns:a16="http://schemas.microsoft.com/office/drawing/2014/main" val="1053028449"/>
                  </a:ext>
                </a:extLst>
              </a:tr>
              <a:tr h="658298">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vMerge="1">
                  <a:txBody>
                    <a:bodyPr/>
                    <a:lstStyle/>
                    <a:p>
                      <a:endParaRPr lang="ru-RU"/>
                    </a:p>
                  </a:txBody>
                  <a:tcPr/>
                </a:tc>
                <a:tc>
                  <a:txBody>
                    <a:bodyPr/>
                    <a:lstStyle/>
                    <a:p>
                      <a:pPr algn="ctr">
                        <a:lnSpc>
                          <a:spcPct val="115000"/>
                        </a:lnSpc>
                        <a:spcAft>
                          <a:spcPts val="0"/>
                        </a:spcAft>
                      </a:pPr>
                      <a:r>
                        <a:rPr lang="sq-AL" sz="2000" dirty="0">
                          <a:effectLst/>
                          <a:latin typeface="Times New Roman" panose="02020603050405020304" pitchFamily="18" charset="0"/>
                          <a:cs typeface="Times New Roman" panose="02020603050405020304" pitchFamily="18" charset="0"/>
                        </a:rPr>
                        <a:t>güber</a:t>
                      </a:r>
                      <a:endParaRPr lang="ru-RU" sz="2000" dirty="0">
                        <a:effectLst/>
                        <a:latin typeface="Times New Roman" panose="02020603050405020304" pitchFamily="18" charset="0"/>
                        <a:cs typeface="Times New Roman" panose="02020603050405020304" pitchFamily="18" charset="0"/>
                      </a:endParaRPr>
                    </a:p>
                    <a:p>
                      <a:pPr algn="ctr">
                        <a:lnSpc>
                          <a:spcPct val="115000"/>
                        </a:lnSpc>
                        <a:spcAft>
                          <a:spcPts val="0"/>
                        </a:spcAft>
                      </a:pPr>
                      <a:r>
                        <a:rPr lang="sq-AL" sz="2000" dirty="0">
                          <a:effectLst/>
                          <a:latin typeface="Times New Roman" panose="02020603050405020304" pitchFamily="18" charset="0"/>
                          <a:cs typeface="Times New Roman" panose="02020603050405020304" pitchFamily="18" charset="0"/>
                        </a:rPr>
                        <a:t>çek</a:t>
                      </a:r>
                      <a:endParaRPr lang="ru-RU"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873" marR="47873"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lnSpc>
                          <a:spcPct val="115000"/>
                        </a:lnSpc>
                        <a:spcAft>
                          <a:spcPts val="0"/>
                        </a:spcAft>
                      </a:pPr>
                      <a:r>
                        <a:rPr lang="sq-AL" sz="2000" dirty="0">
                          <a:effectLst/>
                          <a:latin typeface="Times New Roman" panose="02020603050405020304" pitchFamily="18" charset="0"/>
                          <a:cs typeface="Times New Roman" panose="02020603050405020304" pitchFamily="18" charset="0"/>
                        </a:rPr>
                        <a:t>oýuk</a:t>
                      </a:r>
                      <a:endParaRPr lang="ru-RU"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873" marR="47873"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extLst>
                  <a:ext uri="{0D108BD9-81ED-4DB2-BD59-A6C34878D82A}">
                    <a16:rowId xmlns:a16="http://schemas.microsoft.com/office/drawing/2014/main" val="3428281220"/>
                  </a:ext>
                </a:extLst>
              </a:tr>
              <a:tr h="397974">
                <a:tc>
                  <a:txBody>
                    <a:bodyPr/>
                    <a:lstStyle/>
                    <a:p>
                      <a:pPr algn="ctr">
                        <a:lnSpc>
                          <a:spcPct val="115000"/>
                        </a:lnSpc>
                        <a:spcAft>
                          <a:spcPts val="0"/>
                        </a:spcAft>
                      </a:pPr>
                      <a:r>
                        <a:rPr lang="ru-RU" sz="2000">
                          <a:effectLst/>
                          <a:latin typeface="Times New Roman" panose="02020603050405020304" pitchFamily="18" charset="0"/>
                          <a:cs typeface="Times New Roman" panose="02020603050405020304" pitchFamily="18" charset="0"/>
                        </a:rPr>
                        <a:t>120</a:t>
                      </a:r>
                      <a:endParaRPr lang="ru-RU"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873" marR="47873"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lnSpc>
                          <a:spcPct val="115000"/>
                        </a:lnSpc>
                        <a:spcAft>
                          <a:spcPts val="0"/>
                        </a:spcAft>
                      </a:pPr>
                      <a:r>
                        <a:rPr lang="ru-RU" sz="2000">
                          <a:effectLst/>
                          <a:latin typeface="Times New Roman" panose="02020603050405020304" pitchFamily="18" charset="0"/>
                          <a:cs typeface="Times New Roman" panose="02020603050405020304" pitchFamily="18" charset="0"/>
                        </a:rPr>
                        <a:t>40</a:t>
                      </a:r>
                      <a:endParaRPr lang="ru-RU"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873" marR="47873"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lnSpc>
                          <a:spcPct val="115000"/>
                        </a:lnSpc>
                        <a:spcAft>
                          <a:spcPts val="0"/>
                        </a:spcAft>
                      </a:pPr>
                      <a:r>
                        <a:rPr lang="ru-RU" sz="2000">
                          <a:effectLst/>
                          <a:latin typeface="Times New Roman" panose="02020603050405020304" pitchFamily="18" charset="0"/>
                          <a:cs typeface="Times New Roman" panose="02020603050405020304" pitchFamily="18" charset="0"/>
                        </a:rPr>
                        <a:t>250</a:t>
                      </a:r>
                      <a:endParaRPr lang="ru-RU"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873" marR="47873"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lnSpc>
                          <a:spcPct val="115000"/>
                        </a:lnSpc>
                        <a:spcAft>
                          <a:spcPts val="0"/>
                        </a:spcAft>
                      </a:pPr>
                      <a:r>
                        <a:rPr lang="ru-RU" sz="2000">
                          <a:effectLst/>
                          <a:latin typeface="Times New Roman" panose="02020603050405020304" pitchFamily="18" charset="0"/>
                          <a:cs typeface="Times New Roman" panose="02020603050405020304" pitchFamily="18" charset="0"/>
                        </a:rPr>
                        <a:t>450</a:t>
                      </a:r>
                      <a:endParaRPr lang="ru-RU"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873" marR="47873"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lnSpc>
                          <a:spcPct val="115000"/>
                        </a:lnSpc>
                        <a:spcAft>
                          <a:spcPts val="0"/>
                        </a:spcAft>
                      </a:pPr>
                      <a:r>
                        <a:rPr lang="ru-RU" sz="2000">
                          <a:effectLst/>
                          <a:latin typeface="Times New Roman" panose="02020603050405020304" pitchFamily="18" charset="0"/>
                          <a:cs typeface="Times New Roman" panose="02020603050405020304" pitchFamily="18" charset="0"/>
                        </a:rPr>
                        <a:t>800</a:t>
                      </a:r>
                      <a:endParaRPr lang="ru-RU"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873" marR="47873"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lnSpc>
                          <a:spcPct val="115000"/>
                        </a:lnSpc>
                        <a:spcAft>
                          <a:spcPts val="0"/>
                        </a:spcAft>
                      </a:pPr>
                      <a:r>
                        <a:rPr lang="ru-RU" sz="2000" dirty="0">
                          <a:effectLst/>
                          <a:latin typeface="Times New Roman" panose="02020603050405020304" pitchFamily="18" charset="0"/>
                          <a:cs typeface="Times New Roman" panose="02020603050405020304" pitchFamily="18" charset="0"/>
                        </a:rPr>
                        <a:t>15000</a:t>
                      </a:r>
                      <a:endParaRPr lang="ru-RU"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873" marR="47873"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lnSpc>
                          <a:spcPct val="115000"/>
                        </a:lnSpc>
                        <a:spcAft>
                          <a:spcPts val="0"/>
                        </a:spcAft>
                      </a:pPr>
                      <a:r>
                        <a:rPr lang="ru-RU" sz="2000" dirty="0">
                          <a:effectLst/>
                          <a:latin typeface="Times New Roman" panose="02020603050405020304" pitchFamily="18" charset="0"/>
                          <a:cs typeface="Times New Roman" panose="02020603050405020304" pitchFamily="18" charset="0"/>
                        </a:rPr>
                        <a:t>5000</a:t>
                      </a:r>
                      <a:endParaRPr lang="ru-RU"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873" marR="47873"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extLst>
                  <a:ext uri="{0D108BD9-81ED-4DB2-BD59-A6C34878D82A}">
                    <a16:rowId xmlns:a16="http://schemas.microsoft.com/office/drawing/2014/main" val="3325973229"/>
                  </a:ext>
                </a:extLst>
              </a:tr>
              <a:tr h="397974">
                <a:tc>
                  <a:txBody>
                    <a:bodyPr/>
                    <a:lstStyle/>
                    <a:p>
                      <a:pPr algn="ctr">
                        <a:lnSpc>
                          <a:spcPct val="115000"/>
                        </a:lnSpc>
                        <a:spcAft>
                          <a:spcPts val="0"/>
                        </a:spcAft>
                      </a:pPr>
                      <a:r>
                        <a:rPr lang="ru-RU" sz="2000">
                          <a:effectLst/>
                          <a:latin typeface="Times New Roman" panose="02020603050405020304" pitchFamily="18" charset="0"/>
                          <a:cs typeface="Times New Roman" panose="02020603050405020304" pitchFamily="18" charset="0"/>
                        </a:rPr>
                        <a:t>100</a:t>
                      </a:r>
                      <a:endParaRPr lang="ru-RU"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873" marR="47873"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lnSpc>
                          <a:spcPct val="115000"/>
                        </a:lnSpc>
                        <a:spcAft>
                          <a:spcPts val="0"/>
                        </a:spcAft>
                      </a:pPr>
                      <a:r>
                        <a:rPr lang="ru-RU" sz="2000" dirty="0">
                          <a:effectLst/>
                          <a:latin typeface="Times New Roman" panose="02020603050405020304" pitchFamily="18" charset="0"/>
                          <a:cs typeface="Times New Roman" panose="02020603050405020304" pitchFamily="18" charset="0"/>
                        </a:rPr>
                        <a:t>50</a:t>
                      </a:r>
                      <a:endParaRPr lang="ru-RU"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873" marR="47873"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lnSpc>
                          <a:spcPct val="115000"/>
                        </a:lnSpc>
                        <a:spcAft>
                          <a:spcPts val="0"/>
                        </a:spcAft>
                      </a:pPr>
                      <a:r>
                        <a:rPr lang="ru-RU" sz="2000">
                          <a:effectLst/>
                          <a:latin typeface="Times New Roman" panose="02020603050405020304" pitchFamily="18" charset="0"/>
                          <a:cs typeface="Times New Roman" panose="02020603050405020304" pitchFamily="18" charset="0"/>
                        </a:rPr>
                        <a:t>200</a:t>
                      </a:r>
                      <a:endParaRPr lang="ru-RU"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873" marR="47873"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lnSpc>
                          <a:spcPct val="115000"/>
                        </a:lnSpc>
                        <a:spcAft>
                          <a:spcPts val="0"/>
                        </a:spcAft>
                      </a:pPr>
                      <a:r>
                        <a:rPr lang="ru-RU" sz="2000">
                          <a:effectLst/>
                          <a:latin typeface="Times New Roman" panose="02020603050405020304" pitchFamily="18" charset="0"/>
                          <a:cs typeface="Times New Roman" panose="02020603050405020304" pitchFamily="18" charset="0"/>
                        </a:rPr>
                        <a:t>350</a:t>
                      </a:r>
                      <a:endParaRPr lang="ru-RU"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873" marR="47873"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lnSpc>
                          <a:spcPct val="115000"/>
                        </a:lnSpc>
                        <a:spcAft>
                          <a:spcPts val="0"/>
                        </a:spcAft>
                      </a:pPr>
                      <a:r>
                        <a:rPr lang="ru-RU" sz="2000">
                          <a:effectLst/>
                          <a:latin typeface="Times New Roman" panose="02020603050405020304" pitchFamily="18" charset="0"/>
                          <a:cs typeface="Times New Roman" panose="02020603050405020304" pitchFamily="18" charset="0"/>
                        </a:rPr>
                        <a:t>600</a:t>
                      </a:r>
                      <a:endParaRPr lang="ru-RU"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873" marR="47873"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lnSpc>
                          <a:spcPct val="115000"/>
                        </a:lnSpc>
                        <a:spcAft>
                          <a:spcPts val="0"/>
                        </a:spcAft>
                      </a:pPr>
                      <a:r>
                        <a:rPr lang="ru-RU" sz="2000" dirty="0">
                          <a:effectLst/>
                          <a:latin typeface="Times New Roman" panose="02020603050405020304" pitchFamily="18" charset="0"/>
                          <a:cs typeface="Times New Roman" panose="02020603050405020304" pitchFamily="18" charset="0"/>
                        </a:rPr>
                        <a:t>10000</a:t>
                      </a:r>
                      <a:endParaRPr lang="ru-RU"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873" marR="47873"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lnSpc>
                          <a:spcPct val="115000"/>
                        </a:lnSpc>
                        <a:spcAft>
                          <a:spcPts val="0"/>
                        </a:spcAft>
                      </a:pPr>
                      <a:r>
                        <a:rPr lang="ru-RU" sz="2000" dirty="0">
                          <a:effectLst/>
                          <a:latin typeface="Times New Roman" panose="02020603050405020304" pitchFamily="18" charset="0"/>
                          <a:cs typeface="Times New Roman" panose="02020603050405020304" pitchFamily="18" charset="0"/>
                        </a:rPr>
                        <a:t>3000</a:t>
                      </a:r>
                      <a:endParaRPr lang="ru-RU"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873" marR="47873"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extLst>
                  <a:ext uri="{0D108BD9-81ED-4DB2-BD59-A6C34878D82A}">
                    <a16:rowId xmlns:a16="http://schemas.microsoft.com/office/drawing/2014/main" val="824520192"/>
                  </a:ext>
                </a:extLst>
              </a:tr>
              <a:tr h="397974">
                <a:tc>
                  <a:txBody>
                    <a:bodyPr/>
                    <a:lstStyle/>
                    <a:p>
                      <a:pPr algn="ctr">
                        <a:lnSpc>
                          <a:spcPct val="115000"/>
                        </a:lnSpc>
                        <a:spcAft>
                          <a:spcPts val="0"/>
                        </a:spcAft>
                      </a:pPr>
                      <a:r>
                        <a:rPr lang="ru-RU" sz="2000">
                          <a:effectLst/>
                          <a:latin typeface="Times New Roman" panose="02020603050405020304" pitchFamily="18" charset="0"/>
                          <a:cs typeface="Times New Roman" panose="02020603050405020304" pitchFamily="18" charset="0"/>
                        </a:rPr>
                        <a:t>80</a:t>
                      </a:r>
                      <a:endParaRPr lang="ru-RU"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873" marR="47873"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lnSpc>
                          <a:spcPct val="115000"/>
                        </a:lnSpc>
                        <a:spcAft>
                          <a:spcPts val="0"/>
                        </a:spcAft>
                      </a:pPr>
                      <a:r>
                        <a:rPr lang="ru-RU" sz="2000">
                          <a:effectLst/>
                          <a:latin typeface="Times New Roman" panose="02020603050405020304" pitchFamily="18" charset="0"/>
                          <a:cs typeface="Times New Roman" panose="02020603050405020304" pitchFamily="18" charset="0"/>
                        </a:rPr>
                        <a:t>60</a:t>
                      </a:r>
                      <a:endParaRPr lang="ru-RU"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873" marR="47873"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lnSpc>
                          <a:spcPct val="115000"/>
                        </a:lnSpc>
                        <a:spcAft>
                          <a:spcPts val="0"/>
                        </a:spcAft>
                      </a:pPr>
                      <a:r>
                        <a:rPr lang="ru-RU" sz="2000">
                          <a:effectLst/>
                          <a:latin typeface="Times New Roman" panose="02020603050405020304" pitchFamily="18" charset="0"/>
                          <a:cs typeface="Times New Roman" panose="02020603050405020304" pitchFamily="18" charset="0"/>
                        </a:rPr>
                        <a:t>150</a:t>
                      </a:r>
                      <a:endParaRPr lang="ru-RU"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873" marR="47873"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lnSpc>
                          <a:spcPct val="115000"/>
                        </a:lnSpc>
                        <a:spcAft>
                          <a:spcPts val="0"/>
                        </a:spcAft>
                      </a:pPr>
                      <a:r>
                        <a:rPr lang="ru-RU" sz="2000">
                          <a:effectLst/>
                          <a:latin typeface="Times New Roman" panose="02020603050405020304" pitchFamily="18" charset="0"/>
                          <a:cs typeface="Times New Roman" panose="02020603050405020304" pitchFamily="18" charset="0"/>
                        </a:rPr>
                        <a:t>250</a:t>
                      </a:r>
                      <a:endParaRPr lang="ru-RU"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873" marR="47873"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lnSpc>
                          <a:spcPct val="115000"/>
                        </a:lnSpc>
                        <a:spcAft>
                          <a:spcPts val="0"/>
                        </a:spcAft>
                      </a:pPr>
                      <a:r>
                        <a:rPr lang="ru-RU" sz="2000">
                          <a:effectLst/>
                          <a:latin typeface="Times New Roman" panose="02020603050405020304" pitchFamily="18" charset="0"/>
                          <a:cs typeface="Times New Roman" panose="02020603050405020304" pitchFamily="18" charset="0"/>
                        </a:rPr>
                        <a:t>300</a:t>
                      </a:r>
                      <a:endParaRPr lang="ru-RU"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873" marR="47873"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lnSpc>
                          <a:spcPct val="115000"/>
                        </a:lnSpc>
                        <a:spcAft>
                          <a:spcPts val="0"/>
                        </a:spcAft>
                      </a:pPr>
                      <a:r>
                        <a:rPr lang="ru-RU" sz="2000" dirty="0">
                          <a:effectLst/>
                          <a:latin typeface="Times New Roman" panose="02020603050405020304" pitchFamily="18" charset="0"/>
                          <a:cs typeface="Times New Roman" panose="02020603050405020304" pitchFamily="18" charset="0"/>
                        </a:rPr>
                        <a:t>5000</a:t>
                      </a:r>
                      <a:endParaRPr lang="ru-RU"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873" marR="47873"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lnSpc>
                          <a:spcPct val="115000"/>
                        </a:lnSpc>
                        <a:spcAft>
                          <a:spcPts val="0"/>
                        </a:spcAft>
                      </a:pPr>
                      <a:r>
                        <a:rPr lang="ru-RU" sz="2000" dirty="0">
                          <a:effectLst/>
                          <a:latin typeface="Times New Roman" panose="02020603050405020304" pitchFamily="18" charset="0"/>
                          <a:cs typeface="Times New Roman" panose="02020603050405020304" pitchFamily="18" charset="0"/>
                        </a:rPr>
                        <a:t>2000</a:t>
                      </a:r>
                      <a:endParaRPr lang="ru-RU"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873" marR="47873"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extLst>
                  <a:ext uri="{0D108BD9-81ED-4DB2-BD59-A6C34878D82A}">
                    <a16:rowId xmlns:a16="http://schemas.microsoft.com/office/drawing/2014/main" val="1696931219"/>
                  </a:ext>
                </a:extLst>
              </a:tr>
              <a:tr h="397974">
                <a:tc>
                  <a:txBody>
                    <a:bodyPr/>
                    <a:lstStyle/>
                    <a:p>
                      <a:pPr algn="ctr">
                        <a:lnSpc>
                          <a:spcPct val="115000"/>
                        </a:lnSpc>
                        <a:spcAft>
                          <a:spcPts val="0"/>
                        </a:spcAft>
                      </a:pPr>
                      <a:r>
                        <a:rPr lang="ru-RU" sz="2000">
                          <a:effectLst/>
                          <a:latin typeface="Times New Roman" panose="02020603050405020304" pitchFamily="18" charset="0"/>
                          <a:cs typeface="Times New Roman" panose="02020603050405020304" pitchFamily="18" charset="0"/>
                        </a:rPr>
                        <a:t>60</a:t>
                      </a:r>
                      <a:endParaRPr lang="ru-RU"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873" marR="47873"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lnSpc>
                          <a:spcPct val="115000"/>
                        </a:lnSpc>
                        <a:spcAft>
                          <a:spcPts val="0"/>
                        </a:spcAft>
                      </a:pPr>
                      <a:r>
                        <a:rPr lang="ru-RU" sz="2000">
                          <a:effectLst/>
                          <a:latin typeface="Times New Roman" panose="02020603050405020304" pitchFamily="18" charset="0"/>
                          <a:cs typeface="Times New Roman" panose="02020603050405020304" pitchFamily="18" charset="0"/>
                        </a:rPr>
                        <a:t>70</a:t>
                      </a:r>
                      <a:endParaRPr lang="ru-RU"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873" marR="47873"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lnSpc>
                          <a:spcPct val="115000"/>
                        </a:lnSpc>
                        <a:spcAft>
                          <a:spcPts val="0"/>
                        </a:spcAft>
                      </a:pPr>
                      <a:r>
                        <a:rPr lang="ru-RU" sz="2000">
                          <a:effectLst/>
                          <a:latin typeface="Times New Roman" panose="02020603050405020304" pitchFamily="18" charset="0"/>
                          <a:cs typeface="Times New Roman" panose="02020603050405020304" pitchFamily="18" charset="0"/>
                        </a:rPr>
                        <a:t>85</a:t>
                      </a:r>
                      <a:endParaRPr lang="ru-RU"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873" marR="47873"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lnSpc>
                          <a:spcPct val="115000"/>
                        </a:lnSpc>
                        <a:spcAft>
                          <a:spcPts val="0"/>
                        </a:spcAft>
                      </a:pPr>
                      <a:r>
                        <a:rPr lang="ru-RU" sz="2000">
                          <a:effectLst/>
                          <a:latin typeface="Times New Roman" panose="02020603050405020304" pitchFamily="18" charset="0"/>
                          <a:cs typeface="Times New Roman" panose="02020603050405020304" pitchFamily="18" charset="0"/>
                        </a:rPr>
                        <a:t>170</a:t>
                      </a:r>
                      <a:endParaRPr lang="ru-RU"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873" marR="47873"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lnSpc>
                          <a:spcPct val="115000"/>
                        </a:lnSpc>
                        <a:spcAft>
                          <a:spcPts val="0"/>
                        </a:spcAft>
                      </a:pPr>
                      <a:r>
                        <a:rPr lang="ru-RU" sz="2000">
                          <a:effectLst/>
                          <a:latin typeface="Times New Roman" panose="02020603050405020304" pitchFamily="18" charset="0"/>
                          <a:cs typeface="Times New Roman" panose="02020603050405020304" pitchFamily="18" charset="0"/>
                        </a:rPr>
                        <a:t>150</a:t>
                      </a:r>
                      <a:endParaRPr lang="ru-RU"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873" marR="47873"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lnSpc>
                          <a:spcPct val="115000"/>
                        </a:lnSpc>
                        <a:spcAft>
                          <a:spcPts val="0"/>
                        </a:spcAft>
                      </a:pPr>
                      <a:r>
                        <a:rPr lang="ru-RU" sz="2000" dirty="0">
                          <a:effectLst/>
                          <a:latin typeface="Times New Roman" panose="02020603050405020304" pitchFamily="18" charset="0"/>
                          <a:cs typeface="Times New Roman" panose="02020603050405020304" pitchFamily="18" charset="0"/>
                        </a:rPr>
                        <a:t>2500</a:t>
                      </a:r>
                      <a:endParaRPr lang="ru-RU"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873" marR="47873"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lnSpc>
                          <a:spcPct val="115000"/>
                        </a:lnSpc>
                        <a:spcAft>
                          <a:spcPts val="0"/>
                        </a:spcAft>
                      </a:pPr>
                      <a:r>
                        <a:rPr lang="ru-RU" sz="2000" dirty="0">
                          <a:effectLst/>
                          <a:latin typeface="Times New Roman" panose="02020603050405020304" pitchFamily="18" charset="0"/>
                          <a:cs typeface="Times New Roman" panose="02020603050405020304" pitchFamily="18" charset="0"/>
                        </a:rPr>
                        <a:t>1500</a:t>
                      </a:r>
                      <a:endParaRPr lang="ru-RU"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873" marR="47873"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extLst>
                  <a:ext uri="{0D108BD9-81ED-4DB2-BD59-A6C34878D82A}">
                    <a16:rowId xmlns:a16="http://schemas.microsoft.com/office/drawing/2014/main" val="3115950853"/>
                  </a:ext>
                </a:extLst>
              </a:tr>
              <a:tr h="397974">
                <a:tc>
                  <a:txBody>
                    <a:bodyPr/>
                    <a:lstStyle/>
                    <a:p>
                      <a:pPr algn="ctr">
                        <a:lnSpc>
                          <a:spcPct val="115000"/>
                        </a:lnSpc>
                        <a:spcAft>
                          <a:spcPts val="0"/>
                        </a:spcAft>
                      </a:pPr>
                      <a:r>
                        <a:rPr lang="ru-RU" sz="2000">
                          <a:effectLst/>
                          <a:latin typeface="Times New Roman" panose="02020603050405020304" pitchFamily="18" charset="0"/>
                          <a:cs typeface="Times New Roman" panose="02020603050405020304" pitchFamily="18" charset="0"/>
                        </a:rPr>
                        <a:t>50</a:t>
                      </a:r>
                      <a:endParaRPr lang="ru-RU"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873" marR="47873"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lnSpc>
                          <a:spcPct val="115000"/>
                        </a:lnSpc>
                        <a:spcAft>
                          <a:spcPts val="0"/>
                        </a:spcAft>
                      </a:pPr>
                      <a:r>
                        <a:rPr lang="ru-RU" sz="2000">
                          <a:effectLst/>
                          <a:latin typeface="Times New Roman" panose="02020603050405020304" pitchFamily="18" charset="0"/>
                          <a:cs typeface="Times New Roman" panose="02020603050405020304" pitchFamily="18" charset="0"/>
                        </a:rPr>
                        <a:t>80</a:t>
                      </a:r>
                      <a:endParaRPr lang="ru-RU"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873" marR="47873"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lnSpc>
                          <a:spcPct val="115000"/>
                        </a:lnSpc>
                        <a:spcAft>
                          <a:spcPts val="0"/>
                        </a:spcAft>
                      </a:pPr>
                      <a:r>
                        <a:rPr lang="ru-RU" sz="2000">
                          <a:effectLst/>
                          <a:latin typeface="Times New Roman" panose="02020603050405020304" pitchFamily="18" charset="0"/>
                          <a:cs typeface="Times New Roman" panose="02020603050405020304" pitchFamily="18" charset="0"/>
                        </a:rPr>
                        <a:t>75</a:t>
                      </a:r>
                      <a:endParaRPr lang="ru-RU"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873" marR="47873"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lnSpc>
                          <a:spcPct val="115000"/>
                        </a:lnSpc>
                        <a:spcAft>
                          <a:spcPts val="0"/>
                        </a:spcAft>
                      </a:pPr>
                      <a:r>
                        <a:rPr lang="ru-RU" sz="2000">
                          <a:effectLst/>
                          <a:latin typeface="Times New Roman" panose="02020603050405020304" pitchFamily="18" charset="0"/>
                          <a:cs typeface="Times New Roman" panose="02020603050405020304" pitchFamily="18" charset="0"/>
                        </a:rPr>
                        <a:t>130</a:t>
                      </a:r>
                      <a:endParaRPr lang="ru-RU"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873" marR="47873"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lnSpc>
                          <a:spcPct val="115000"/>
                        </a:lnSpc>
                        <a:spcAft>
                          <a:spcPts val="0"/>
                        </a:spcAft>
                      </a:pPr>
                      <a:r>
                        <a:rPr lang="ru-RU" sz="2000">
                          <a:effectLst/>
                          <a:latin typeface="Times New Roman" panose="02020603050405020304" pitchFamily="18" charset="0"/>
                          <a:cs typeface="Times New Roman" panose="02020603050405020304" pitchFamily="18" charset="0"/>
                        </a:rPr>
                        <a:t>100</a:t>
                      </a:r>
                      <a:endParaRPr lang="ru-RU"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873" marR="47873"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lnSpc>
                          <a:spcPct val="115000"/>
                        </a:lnSpc>
                        <a:spcAft>
                          <a:spcPts val="0"/>
                        </a:spcAft>
                      </a:pPr>
                      <a:r>
                        <a:rPr lang="ru-RU" sz="2000">
                          <a:effectLst/>
                          <a:latin typeface="Times New Roman" panose="02020603050405020304" pitchFamily="18" charset="0"/>
                          <a:cs typeface="Times New Roman" panose="02020603050405020304" pitchFamily="18" charset="0"/>
                        </a:rPr>
                        <a:t>1500</a:t>
                      </a:r>
                      <a:endParaRPr lang="ru-RU"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873" marR="47873"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lnSpc>
                          <a:spcPct val="115000"/>
                        </a:lnSpc>
                        <a:spcAft>
                          <a:spcPts val="0"/>
                        </a:spcAft>
                      </a:pPr>
                      <a:r>
                        <a:rPr lang="ru-RU" sz="2000" dirty="0">
                          <a:effectLst/>
                          <a:latin typeface="Times New Roman" panose="02020603050405020304" pitchFamily="18" charset="0"/>
                          <a:cs typeface="Times New Roman" panose="02020603050405020304" pitchFamily="18" charset="0"/>
                        </a:rPr>
                        <a:t>1000</a:t>
                      </a:r>
                      <a:endParaRPr lang="ru-RU"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873" marR="47873"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extLst>
                  <a:ext uri="{0D108BD9-81ED-4DB2-BD59-A6C34878D82A}">
                    <a16:rowId xmlns:a16="http://schemas.microsoft.com/office/drawing/2014/main" val="2119174573"/>
                  </a:ext>
                </a:extLst>
              </a:tr>
              <a:tr h="397974">
                <a:tc>
                  <a:txBody>
                    <a:bodyPr/>
                    <a:lstStyle/>
                    <a:p>
                      <a:pPr algn="ctr">
                        <a:lnSpc>
                          <a:spcPct val="115000"/>
                        </a:lnSpc>
                        <a:spcAft>
                          <a:spcPts val="0"/>
                        </a:spcAft>
                      </a:pPr>
                      <a:r>
                        <a:rPr lang="ru-RU" sz="2000">
                          <a:effectLst/>
                          <a:latin typeface="Times New Roman" panose="02020603050405020304" pitchFamily="18" charset="0"/>
                          <a:cs typeface="Times New Roman" panose="02020603050405020304" pitchFamily="18" charset="0"/>
                        </a:rPr>
                        <a:t>40</a:t>
                      </a:r>
                      <a:endParaRPr lang="ru-RU"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873" marR="47873"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lnSpc>
                          <a:spcPct val="115000"/>
                        </a:lnSpc>
                        <a:spcAft>
                          <a:spcPts val="0"/>
                        </a:spcAft>
                      </a:pPr>
                      <a:r>
                        <a:rPr lang="ru-RU" sz="2000">
                          <a:effectLst/>
                          <a:latin typeface="Times New Roman" panose="02020603050405020304" pitchFamily="18" charset="0"/>
                          <a:cs typeface="Times New Roman" panose="02020603050405020304" pitchFamily="18" charset="0"/>
                        </a:rPr>
                        <a:t>90</a:t>
                      </a:r>
                      <a:endParaRPr lang="ru-RU"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873" marR="47873"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lnSpc>
                          <a:spcPct val="115000"/>
                        </a:lnSpc>
                        <a:spcAft>
                          <a:spcPts val="0"/>
                        </a:spcAft>
                      </a:pPr>
                      <a:r>
                        <a:rPr lang="ru-RU" sz="2000">
                          <a:effectLst/>
                          <a:latin typeface="Times New Roman" panose="02020603050405020304" pitchFamily="18" charset="0"/>
                          <a:cs typeface="Times New Roman" panose="02020603050405020304" pitchFamily="18" charset="0"/>
                        </a:rPr>
                        <a:t>55</a:t>
                      </a:r>
                      <a:endParaRPr lang="ru-RU"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873" marR="47873"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lnSpc>
                          <a:spcPct val="115000"/>
                        </a:lnSpc>
                        <a:spcAft>
                          <a:spcPts val="0"/>
                        </a:spcAft>
                      </a:pPr>
                      <a:r>
                        <a:rPr lang="ru-RU" sz="2000">
                          <a:effectLst/>
                          <a:latin typeface="Times New Roman" panose="02020603050405020304" pitchFamily="18" charset="0"/>
                          <a:cs typeface="Times New Roman" panose="02020603050405020304" pitchFamily="18" charset="0"/>
                        </a:rPr>
                        <a:t>110</a:t>
                      </a:r>
                      <a:endParaRPr lang="ru-RU"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873" marR="47873"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lnSpc>
                          <a:spcPct val="115000"/>
                        </a:lnSpc>
                        <a:spcAft>
                          <a:spcPts val="0"/>
                        </a:spcAft>
                      </a:pPr>
                      <a:r>
                        <a:rPr lang="ru-RU" sz="2000">
                          <a:effectLst/>
                          <a:latin typeface="Times New Roman" panose="02020603050405020304" pitchFamily="18" charset="0"/>
                          <a:cs typeface="Times New Roman" panose="02020603050405020304" pitchFamily="18" charset="0"/>
                        </a:rPr>
                        <a:t>60</a:t>
                      </a:r>
                      <a:endParaRPr lang="ru-RU"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873" marR="47873"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lnSpc>
                          <a:spcPct val="115000"/>
                        </a:lnSpc>
                        <a:spcAft>
                          <a:spcPts val="0"/>
                        </a:spcAft>
                      </a:pPr>
                      <a:r>
                        <a:rPr lang="ru-RU" sz="2000">
                          <a:effectLst/>
                          <a:latin typeface="Times New Roman" panose="02020603050405020304" pitchFamily="18" charset="0"/>
                          <a:cs typeface="Times New Roman" panose="02020603050405020304" pitchFamily="18" charset="0"/>
                        </a:rPr>
                        <a:t>1000</a:t>
                      </a:r>
                      <a:endParaRPr lang="ru-RU"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873" marR="47873"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lnSpc>
                          <a:spcPct val="115000"/>
                        </a:lnSpc>
                        <a:spcAft>
                          <a:spcPts val="0"/>
                        </a:spcAft>
                      </a:pPr>
                      <a:r>
                        <a:rPr lang="ru-RU" sz="2000" dirty="0">
                          <a:effectLst/>
                          <a:latin typeface="Times New Roman" panose="02020603050405020304" pitchFamily="18" charset="0"/>
                          <a:cs typeface="Times New Roman" panose="02020603050405020304" pitchFamily="18" charset="0"/>
                        </a:rPr>
                        <a:t>600</a:t>
                      </a:r>
                      <a:endParaRPr lang="ru-RU"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873" marR="47873"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extLst>
                  <a:ext uri="{0D108BD9-81ED-4DB2-BD59-A6C34878D82A}">
                    <a16:rowId xmlns:a16="http://schemas.microsoft.com/office/drawing/2014/main" val="624513821"/>
                  </a:ext>
                </a:extLst>
              </a:tr>
              <a:tr h="397974">
                <a:tc>
                  <a:txBody>
                    <a:bodyPr/>
                    <a:lstStyle/>
                    <a:p>
                      <a:pPr algn="ctr">
                        <a:lnSpc>
                          <a:spcPct val="115000"/>
                        </a:lnSpc>
                        <a:spcAft>
                          <a:spcPts val="0"/>
                        </a:spcAft>
                      </a:pPr>
                      <a:r>
                        <a:rPr lang="ru-RU" sz="2000">
                          <a:effectLst/>
                          <a:latin typeface="Times New Roman" panose="02020603050405020304" pitchFamily="18" charset="0"/>
                          <a:cs typeface="Times New Roman" panose="02020603050405020304" pitchFamily="18" charset="0"/>
                        </a:rPr>
                        <a:t>30</a:t>
                      </a:r>
                      <a:endParaRPr lang="ru-RU"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873" marR="47873"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lnSpc>
                          <a:spcPct val="115000"/>
                        </a:lnSpc>
                        <a:spcAft>
                          <a:spcPts val="0"/>
                        </a:spcAft>
                      </a:pPr>
                      <a:r>
                        <a:rPr lang="ru-RU" sz="2000">
                          <a:effectLst/>
                          <a:latin typeface="Times New Roman" panose="02020603050405020304" pitchFamily="18" charset="0"/>
                          <a:cs typeface="Times New Roman" panose="02020603050405020304" pitchFamily="18" charset="0"/>
                        </a:rPr>
                        <a:t>100</a:t>
                      </a:r>
                      <a:endParaRPr lang="ru-RU"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873" marR="47873"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lnSpc>
                          <a:spcPct val="115000"/>
                        </a:lnSpc>
                        <a:spcAft>
                          <a:spcPts val="0"/>
                        </a:spcAft>
                      </a:pPr>
                      <a:r>
                        <a:rPr lang="ru-RU" sz="2000">
                          <a:effectLst/>
                          <a:latin typeface="Times New Roman" panose="02020603050405020304" pitchFamily="18" charset="0"/>
                          <a:cs typeface="Times New Roman" panose="02020603050405020304" pitchFamily="18" charset="0"/>
                        </a:rPr>
                        <a:t>45</a:t>
                      </a:r>
                      <a:endParaRPr lang="ru-RU"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873" marR="47873"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lnSpc>
                          <a:spcPct val="115000"/>
                        </a:lnSpc>
                        <a:spcAft>
                          <a:spcPts val="0"/>
                        </a:spcAft>
                      </a:pPr>
                      <a:r>
                        <a:rPr lang="ru-RU" sz="2000">
                          <a:effectLst/>
                          <a:latin typeface="Times New Roman" panose="02020603050405020304" pitchFamily="18" charset="0"/>
                          <a:cs typeface="Times New Roman" panose="02020603050405020304" pitchFamily="18" charset="0"/>
                        </a:rPr>
                        <a:t>90</a:t>
                      </a:r>
                      <a:endParaRPr lang="ru-RU"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873" marR="47873"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lnSpc>
                          <a:spcPct val="115000"/>
                        </a:lnSpc>
                        <a:spcAft>
                          <a:spcPts val="0"/>
                        </a:spcAft>
                      </a:pPr>
                      <a:r>
                        <a:rPr lang="ru-RU" sz="2000">
                          <a:effectLst/>
                          <a:latin typeface="Times New Roman" panose="02020603050405020304" pitchFamily="18" charset="0"/>
                          <a:cs typeface="Times New Roman" panose="02020603050405020304" pitchFamily="18" charset="0"/>
                        </a:rPr>
                        <a:t>30</a:t>
                      </a:r>
                      <a:endParaRPr lang="ru-RU"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873" marR="47873"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lnSpc>
                          <a:spcPct val="115000"/>
                        </a:lnSpc>
                        <a:spcAft>
                          <a:spcPts val="0"/>
                        </a:spcAft>
                      </a:pPr>
                      <a:r>
                        <a:rPr lang="ru-RU" sz="2000">
                          <a:effectLst/>
                          <a:latin typeface="Times New Roman" panose="02020603050405020304" pitchFamily="18" charset="0"/>
                          <a:cs typeface="Times New Roman" panose="02020603050405020304" pitchFamily="18" charset="0"/>
                        </a:rPr>
                        <a:t>600</a:t>
                      </a:r>
                      <a:endParaRPr lang="ru-RU" sz="200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873" marR="47873"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tc>
                  <a:txBody>
                    <a:bodyPr/>
                    <a:lstStyle/>
                    <a:p>
                      <a:pPr algn="ctr">
                        <a:lnSpc>
                          <a:spcPct val="115000"/>
                        </a:lnSpc>
                        <a:spcAft>
                          <a:spcPts val="0"/>
                        </a:spcAft>
                      </a:pPr>
                      <a:r>
                        <a:rPr lang="ru-RU" sz="2000" dirty="0">
                          <a:effectLst/>
                          <a:latin typeface="Times New Roman" panose="02020603050405020304" pitchFamily="18" charset="0"/>
                          <a:cs typeface="Times New Roman" panose="02020603050405020304" pitchFamily="18" charset="0"/>
                        </a:rPr>
                        <a:t>200</a:t>
                      </a:r>
                      <a:endParaRPr lang="ru-RU" sz="20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47873" marR="47873" marT="0" marB="0" anchor="ctr">
                    <a:lnL w="12700" cap="flat" cmpd="sng" algn="ctr">
                      <a:solidFill>
                        <a:srgbClr val="FF0000"/>
                      </a:solidFill>
                      <a:prstDash val="solid"/>
                      <a:round/>
                      <a:headEnd type="none" w="med" len="med"/>
                      <a:tailEnd type="none" w="med" len="med"/>
                    </a:lnL>
                    <a:lnR w="12700" cap="flat" cmpd="sng" algn="ctr">
                      <a:solidFill>
                        <a:srgbClr val="FF0000"/>
                      </a:solidFill>
                      <a:prstDash val="solid"/>
                      <a:round/>
                      <a:headEnd type="none" w="med" len="med"/>
                      <a:tailEnd type="none" w="med" len="med"/>
                    </a:lnR>
                    <a:lnT w="12700" cap="flat" cmpd="sng" algn="ctr">
                      <a:solidFill>
                        <a:srgbClr val="FF0000"/>
                      </a:solidFill>
                      <a:prstDash val="solid"/>
                      <a:round/>
                      <a:headEnd type="none" w="med" len="med"/>
                      <a:tailEnd type="none" w="med" len="med"/>
                    </a:lnT>
                    <a:lnB w="12700" cap="flat" cmpd="sng" algn="ctr">
                      <a:solidFill>
                        <a:srgbClr val="FF0000"/>
                      </a:solidFill>
                      <a:prstDash val="solid"/>
                      <a:round/>
                      <a:headEnd type="none" w="med" len="med"/>
                      <a:tailEnd type="none" w="med" len="med"/>
                    </a:lnB>
                    <a:lnTlToBr w="12700" cmpd="sng">
                      <a:noFill/>
                      <a:prstDash val="solid"/>
                    </a:lnTlToBr>
                    <a:lnBlToTr w="12700" cmpd="sng">
                      <a:noFill/>
                      <a:prstDash val="solid"/>
                    </a:lnBlToTr>
                    <a:solidFill>
                      <a:schemeClr val="accent4">
                        <a:lumMod val="60000"/>
                        <a:lumOff val="40000"/>
                      </a:schemeClr>
                    </a:solidFill>
                  </a:tcPr>
                </a:tc>
                <a:extLst>
                  <a:ext uri="{0D108BD9-81ED-4DB2-BD59-A6C34878D82A}">
                    <a16:rowId xmlns:a16="http://schemas.microsoft.com/office/drawing/2014/main" val="2430544107"/>
                  </a:ext>
                </a:extLst>
              </a:tr>
            </a:tbl>
          </a:graphicData>
        </a:graphic>
      </p:graphicFrame>
    </p:spTree>
    <p:extLst>
      <p:ext uri="{BB962C8B-B14F-4D97-AF65-F5344CB8AC3E}">
        <p14:creationId xmlns:p14="http://schemas.microsoft.com/office/powerpoint/2010/main" val="261452634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22766" y="622300"/>
            <a:ext cx="9939866" cy="749300"/>
          </a:xfrm>
        </p:spPr>
        <p:txBody>
          <a:bodyPr>
            <a:normAutofit fontScale="90000"/>
          </a:bodyPr>
          <a:lstStyle/>
          <a:p>
            <a:pPr algn="ctr"/>
            <a:r>
              <a:rPr lang="hr-HR" b="1" dirty="0">
                <a:solidFill>
                  <a:srgbClr val="FFFF00"/>
                </a:solidFill>
                <a:latin typeface="Times New Roman" panose="02020603050405020304" pitchFamily="18" charset="0"/>
                <a:cs typeface="Times New Roman" panose="02020603050405020304" pitchFamily="18" charset="0"/>
              </a:rPr>
              <a:t>Taslama çyzygyny geçirilişiniň görnüşi.</a:t>
            </a:r>
            <a:br>
              <a:rPr lang="ru-RU" dirty="0"/>
            </a:br>
            <a:endParaRPr lang="ru-RU" dirty="0"/>
          </a:p>
        </p:txBody>
      </p:sp>
      <p:sp>
        <p:nvSpPr>
          <p:cNvPr id="3" name="Объект 2"/>
          <p:cNvSpPr>
            <a:spLocks noGrp="1"/>
          </p:cNvSpPr>
          <p:nvPr>
            <p:ph idx="1"/>
          </p:nvPr>
        </p:nvSpPr>
        <p:spPr>
          <a:xfrm>
            <a:off x="677334" y="2108199"/>
            <a:ext cx="8596668" cy="3933163"/>
          </a:xfrm>
        </p:spPr>
        <p:txBody>
          <a:bodyPr>
            <a:normAutofit/>
          </a:bodyPr>
          <a:lstStyle/>
          <a:p>
            <a:r>
              <a:rPr lang="sq-AL" sz="3200" b="1" dirty="0">
                <a:latin typeface="Times New Roman" panose="02020603050405020304" pitchFamily="18" charset="0"/>
                <a:cs typeface="Times New Roman" panose="02020603050405020304" pitchFamily="18" charset="0"/>
              </a:rPr>
              <a:t>Türkmenistanyň ýer üstüniň gurluşy bir meňzeşräk relýefi bolan giň düzlükden ybaratdyr. </a:t>
            </a:r>
            <a:endParaRPr lang="en-US" sz="3200" b="1" dirty="0">
              <a:latin typeface="Times New Roman" panose="02020603050405020304" pitchFamily="18" charset="0"/>
              <a:cs typeface="Times New Roman" panose="02020603050405020304" pitchFamily="18" charset="0"/>
            </a:endParaRPr>
          </a:p>
          <a:p>
            <a:r>
              <a:rPr lang="sq-AL" sz="3200" b="1" dirty="0">
                <a:latin typeface="Times New Roman" panose="02020603050405020304" pitchFamily="18" charset="0"/>
                <a:cs typeface="Times New Roman" panose="02020603050405020304" pitchFamily="18" charset="0"/>
              </a:rPr>
              <a:t>Ýoluň uzaboýuna şekili zerur taslama resminamasy bolup durýar we gurluşyk üçin esasy bölekleri öz içine alýar.</a:t>
            </a:r>
            <a:endParaRPr lang="en-US" sz="3200" b="1" dirty="0">
              <a:latin typeface="Times New Roman" panose="02020603050405020304" pitchFamily="18" charset="0"/>
              <a:cs typeface="Times New Roman" panose="02020603050405020304" pitchFamily="18" charset="0"/>
            </a:endParaRPr>
          </a:p>
          <a:p>
            <a:r>
              <a:rPr lang="sq-AL" sz="3200" b="1" dirty="0">
                <a:latin typeface="Times New Roman" panose="02020603050405020304" pitchFamily="18" charset="0"/>
                <a:cs typeface="Times New Roman" panose="02020603050405020304" pitchFamily="18" charset="0"/>
              </a:rPr>
              <a:t> Ony belli bir görnüşde gurýarlar </a:t>
            </a:r>
            <a:endParaRPr lang="ru-RU" sz="32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597122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66234" y="0"/>
            <a:ext cx="8596668" cy="584200"/>
          </a:xfrm>
        </p:spPr>
        <p:txBody>
          <a:bodyPr>
            <a:normAutofit fontScale="90000"/>
          </a:bodyPr>
          <a:lstStyle/>
          <a:p>
            <a:pPr algn="ctr"/>
            <a:r>
              <a:rPr lang="sq-AL" b="1" dirty="0">
                <a:solidFill>
                  <a:srgbClr val="FFFF00"/>
                </a:solidFill>
                <a:latin typeface="Times New Roman" panose="02020603050405020304" pitchFamily="18" charset="0"/>
                <a:cs typeface="Times New Roman" panose="02020603050405020304" pitchFamily="18" charset="0"/>
              </a:rPr>
              <a:t>Uzaboýuna profiliniň shemasy</a:t>
            </a:r>
            <a:endParaRPr lang="ru-RU" dirty="0">
              <a:solidFill>
                <a:srgbClr val="FFFF00"/>
              </a:solidFill>
              <a:latin typeface="Times New Roman" panose="02020603050405020304" pitchFamily="18" charset="0"/>
              <a:cs typeface="Times New Roman" panose="02020603050405020304" pitchFamily="18" charset="0"/>
            </a:endParaRPr>
          </a:p>
        </p:txBody>
      </p:sp>
      <p:pic>
        <p:nvPicPr>
          <p:cNvPr id="2050" name="Picture 50" descr="Изображение 047"/>
          <p:cNvPicPr>
            <a:picLocks noChangeAspect="1" noChangeArrowheads="1"/>
          </p:cNvPicPr>
          <p:nvPr/>
        </p:nvPicPr>
        <p:blipFill>
          <a:blip r:embed="rId2">
            <a:biLevel thresh="75000"/>
            <a:extLst>
              <a:ext uri="{BEBA8EAE-BF5A-486C-A8C5-ECC9F3942E4B}">
                <a14:imgProps xmlns:a14="http://schemas.microsoft.com/office/drawing/2010/main">
                  <a14:imgLayer r:embed="rId3">
                    <a14:imgEffect>
                      <a14:artisticPhotocopy/>
                    </a14:imgEffect>
                  </a14:imgLayer>
                </a14:imgProps>
              </a:ext>
              <a:ext uri="{28A0092B-C50C-407E-A947-70E740481C1C}">
                <a14:useLocalDpi xmlns:a14="http://schemas.microsoft.com/office/drawing/2010/main" val="0"/>
              </a:ext>
            </a:extLst>
          </a:blip>
          <a:srcRect/>
          <a:stretch>
            <a:fillRect/>
          </a:stretch>
        </p:blipFill>
        <p:spPr bwMode="auto">
          <a:xfrm>
            <a:off x="1476818" y="609599"/>
            <a:ext cx="7175500" cy="62484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65069043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p15:prstTrans prst="airplane"/>
      </p:transition>
    </mc:Choice>
    <mc:Fallback xmlns="">
      <p:transition spd="slow">
        <p:fade/>
      </p:transition>
    </mc:Fallback>
  </mc:AlternateContent>
</p:sld>
</file>

<file path=ppt/theme/theme1.xml><?xml version="1.0" encoding="utf-8"?>
<a:theme xmlns:a="http://schemas.openxmlformats.org/drawingml/2006/main" name="Аспект">
  <a:themeElements>
    <a:clrScheme name="Обычная">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Аспект">
      <a:majorFont>
        <a:latin typeface="Trebuchet MS" panose="020B0603020202020204"/>
        <a:ea typeface=""/>
        <a:cs typeface=""/>
        <a:font script="Jpan" typeface="メイリオ"/>
        <a:font script="Hang" typeface="맑은 고딕"/>
        <a:font script="Hans" typeface="方正姚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rebuchet MS" panose="020B0603020202020204"/>
        <a:ea typeface=""/>
        <a:cs typeface=""/>
        <a:font script="Jpan" typeface="メイリオ"/>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Аспект">
      <a:fillStyleLst>
        <a:solidFill>
          <a:schemeClr val="phClr"/>
        </a:solidFill>
        <a:gradFill rotWithShape="1">
          <a:gsLst>
            <a:gs pos="0">
              <a:schemeClr val="phClr">
                <a:tint val="65000"/>
                <a:lumMod val="110000"/>
              </a:schemeClr>
            </a:gs>
            <a:gs pos="88000">
              <a:schemeClr val="phClr">
                <a:tint val="90000"/>
              </a:schemeClr>
            </a:gs>
          </a:gsLst>
          <a:lin ang="5400000" scaled="0"/>
        </a:gradFill>
        <a:gradFill rotWithShape="1">
          <a:gsLst>
            <a:gs pos="0">
              <a:schemeClr val="phClr">
                <a:tint val="96000"/>
                <a:lumMod val="100000"/>
              </a:schemeClr>
            </a:gs>
            <a:gs pos="78000">
              <a:schemeClr val="phClr">
                <a:shade val="94000"/>
                <a:lumMod val="94000"/>
              </a:schemeClr>
            </a:gs>
          </a:gsLst>
          <a:lin ang="5400000" scaled="0"/>
        </a:gradFill>
      </a:fillStyleLst>
      <a:lnStyleLst>
        <a:ln w="12700" cap="rnd" cmpd="sng" algn="ctr">
          <a:solidFill>
            <a:schemeClr val="phClr"/>
          </a:solidFill>
          <a:prstDash val="solid"/>
        </a:ln>
        <a:ln w="19050"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35000"/>
              </a:srgbClr>
            </a:outerShdw>
          </a:effectLst>
        </a:effectStyle>
        <a:effectStyle>
          <a:effectLst>
            <a:outerShdw blurRad="50800" dist="38100" dir="5400000" rotWithShape="0">
              <a:srgbClr val="000000">
                <a:alpha val="35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0000"/>
                <a:lumMod val="104000"/>
              </a:schemeClr>
            </a:gs>
            <a:gs pos="94000">
              <a:schemeClr val="phClr">
                <a:shade val="96000"/>
                <a:lumMod val="82000"/>
              </a:schemeClr>
            </a:gs>
          </a:gsLst>
          <a:lin ang="5400000" scaled="0"/>
        </a:gradFill>
        <a:gradFill rotWithShape="1">
          <a:gsLst>
            <a:gs pos="0">
              <a:schemeClr val="phClr">
                <a:tint val="90000"/>
                <a:lumMod val="110000"/>
              </a:schemeClr>
            </a:gs>
            <a:gs pos="100000">
              <a:schemeClr val="phClr">
                <a:shade val="94000"/>
                <a:lumMod val="9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Facet" id="{C0C680CD-088A-49FC-A102-D699147F32B2}" vid="{CFBC31BA-B70F-4F30-BCAA-4F3011E16C4D}"/>
    </a:ext>
  </a:extLst>
</a:theme>
</file>

<file path=docProps/app.xml><?xml version="1.0" encoding="utf-8"?>
<Properties xmlns="http://schemas.openxmlformats.org/officeDocument/2006/extended-properties" xmlns:vt="http://schemas.openxmlformats.org/officeDocument/2006/docPropsVTypes">
  <Template>Facet</Template>
  <TotalTime>195</TotalTime>
  <Words>695</Words>
  <Application>Microsoft Office PowerPoint</Application>
  <PresentationFormat>Широкоэкранный</PresentationFormat>
  <Paragraphs>116</Paragraphs>
  <Slides>12</Slides>
  <Notes>0</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12</vt:i4>
      </vt:variant>
    </vt:vector>
  </HeadingPairs>
  <TitlesOfParts>
    <vt:vector size="17" baseType="lpstr">
      <vt:lpstr>Arial</vt:lpstr>
      <vt:lpstr>Times New Roman</vt:lpstr>
      <vt:lpstr>Trebuchet MS</vt:lpstr>
      <vt:lpstr>Wingdings 3</vt:lpstr>
      <vt:lpstr>Аспект</vt:lpstr>
      <vt:lpstr>Tema: Taslama çýzgynyň geçirilişi. Taslama uzynlygynyň beýan edilişi </vt:lpstr>
      <vt:lpstr>Niwelirlemedäki trassanyň meýilnamasy  we uzaboýuna profili</vt:lpstr>
      <vt:lpstr>1.Uzynlygyna kesiş şekliniň taslama çyzgysynyň esasy talaplary</vt:lpstr>
      <vt:lpstr>ikinji usul kesiji usuly –  beýikli-pesli ýerlerde ýokary derejeli ýollar taslananda ulag hereketleriniň ýokary tizliklerini howpsuz üpjün etmek üçin taslama çyzygynyň kesiji usulyny saýlanylýar </vt:lpstr>
      <vt:lpstr>Презентация PowerPoint</vt:lpstr>
      <vt:lpstr>Ýoluň uzaboýundaky şekiline edilýän talaplar: </vt:lpstr>
      <vt:lpstr>Trassanyň çyzygy yzygiderli birleşmegi we görüjiligi gowylandyrmak üçin beýikligine egrilik mümkin boldugyça uly bolmalydyr. Ýöne bu şerti ýerine ýetirmek hemme wagtlarda mümkinçilik bermeýär. Şonuň üçin hem hasaply tizlige baglylykda beýikligine egrilik radiusy şu aşakdaky tablisada berlendir, TGN 2.05.02-2001 kabul edilen. </vt:lpstr>
      <vt:lpstr>Taslama çyzygyny geçirilişiniň görnüşi. </vt:lpstr>
      <vt:lpstr>Uzaboýuna profiliniň shemasy</vt:lpstr>
      <vt:lpstr>Uzaboýuna profilinde esasy şertli belgileri:</vt:lpstr>
      <vt:lpstr>Презентация PowerPoint</vt:lpstr>
      <vt:lpstr>3. Taslama çyzygyny beýan edilişi.</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 Taslama çýzgynyň geçirilişi. Taslama uzynlygynyň beýan edilişi </dc:title>
  <dc:creator>Пользователь</dc:creator>
  <cp:lastModifiedBy>Пользователь</cp:lastModifiedBy>
  <cp:revision>13</cp:revision>
  <dcterms:created xsi:type="dcterms:W3CDTF">2020-11-03T04:43:58Z</dcterms:created>
  <dcterms:modified xsi:type="dcterms:W3CDTF">2020-11-03T09:07:19Z</dcterms:modified>
</cp:coreProperties>
</file>