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7" r:id="rId4"/>
    <p:sldId id="268" r:id="rId5"/>
    <p:sldId id="269" r:id="rId6"/>
    <p:sldId id="279" r:id="rId7"/>
    <p:sldId id="280" r:id="rId8"/>
    <p:sldId id="281" r:id="rId9"/>
    <p:sldId id="282" r:id="rId10"/>
    <p:sldId id="292" r:id="rId11"/>
    <p:sldId id="293" r:id="rId12"/>
    <p:sldId id="294" r:id="rId13"/>
    <p:sldId id="28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33"/>
    <a:srgbClr val="FF9933"/>
    <a:srgbClr val="BEA6F2"/>
    <a:srgbClr val="3BB432"/>
    <a:srgbClr val="3FC135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8" autoAdjust="0"/>
    <p:restoredTop sz="94434" autoAdjust="0"/>
  </p:normalViewPr>
  <p:slideViewPr>
    <p:cSldViewPr snapToGrid="0">
      <p:cViewPr varScale="1">
        <p:scale>
          <a:sx n="52" d="100"/>
          <a:sy n="52" d="100"/>
        </p:scale>
        <p:origin x="533" y="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337" y="232758"/>
            <a:ext cx="1727961" cy="1695796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95" y="371020"/>
            <a:ext cx="1963927" cy="1313411"/>
          </a:xfrm>
          <a:prstGeom prst="rect">
            <a:avLst/>
          </a:prstGeom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205755" y="374703"/>
            <a:ext cx="79515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ISTANY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Ň INŽENER-TEHNIKI </a:t>
            </a:r>
          </a:p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ULAG KOMMUNIKASIÝALARY INSTITUTY </a:t>
            </a:r>
            <a:endParaRPr lang="ru-RU" sz="3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54364" y="2828891"/>
            <a:ext cx="80474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GEOMETRIÝASY WE INŽENER GRAFIKASY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lvl="0" algn="ctr"/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BOÝUNÇA ELEKTRON </a:t>
            </a:r>
          </a:p>
          <a:p>
            <a:pPr algn="ctr"/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OKUW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27223" y="5283287"/>
            <a:ext cx="61710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geometriýasy we </a:t>
            </a:r>
          </a:p>
          <a:p>
            <a:pPr algn="just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inženerçilik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grafikasy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afedrasynyň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öwreniji-mugallymy </a:t>
            </a: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Öremedow Akmyrat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4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çyzyklaryny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1, 7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6, 12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häsiýetli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tapylandan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egri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takyk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bolmagy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aşakda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ýokarda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birnäçe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yzlardyr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suratda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diňe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görkezilen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hem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ýatýar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541200" y="622273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yza parallel ýagdaýda ýerleşýärler.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mälim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çyzygydyr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bolsa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merkezli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radiusly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töwereklerdir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bellenilýär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Olar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2', 3', 4', 5', 8', 9', 10'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11'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nokatlardyr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baglanyşyk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geçirip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2'', 3'', 4'', 5'', 8'', 9'', 10''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11''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tapylan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1-2-3-4-5-6-7-8-9-10-11-12-1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yzygiderlikde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egri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birikdirilýär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343862" y="6222737"/>
            <a:ext cx="678958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ähli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6'', 7'', 8'', 9'', 10'', 11''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12''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birikýän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galan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görünmeýär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b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Utgaşdyrmak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usulynyň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umumy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haldaky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kesişmeginde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emele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kesigiň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hakyky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ululygy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343862" y="6222737"/>
            <a:ext cx="678958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7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5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3031" y="620965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4181" y="95589"/>
            <a:ext cx="11432312" cy="218945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1-nji </a:t>
            </a: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okuw</a:t>
            </a:r>
          </a:p>
          <a:p>
            <a:pPr algn="ctr">
              <a:spcAft>
                <a:spcPts val="0"/>
              </a:spcAft>
            </a:pP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belgili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16834" y="2379357"/>
            <a:ext cx="11389659" cy="3738271"/>
            <a:chOff x="798533" y="2224940"/>
            <a:chExt cx="10582856" cy="3738271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798533" y="2224940"/>
              <a:ext cx="10582856" cy="2642809"/>
              <a:chOff x="261552" y="896130"/>
              <a:chExt cx="8573382" cy="2642808"/>
            </a:xfrm>
            <a:solidFill>
              <a:schemeClr val="accent1">
                <a:lumMod val="20000"/>
                <a:lumOff val="80000"/>
              </a:schemeClr>
            </a:solidFill>
            <a:effectLst/>
          </p:grpSpPr>
          <p:grpSp>
            <p:nvGrpSpPr>
              <p:cNvPr id="41" name="Группа 40"/>
              <p:cNvGrpSpPr/>
              <p:nvPr/>
            </p:nvGrpSpPr>
            <p:grpSpPr>
              <a:xfrm>
                <a:off x="261552" y="1585084"/>
                <a:ext cx="8573365" cy="1953854"/>
                <a:chOff x="261549" y="1569283"/>
                <a:chExt cx="8433909" cy="1840895"/>
              </a:xfrm>
              <a:grpFill/>
            </p:grpSpPr>
            <p:sp>
              <p:nvSpPr>
                <p:cNvPr id="30" name="Пятиугольник 29"/>
                <p:cNvSpPr/>
                <p:nvPr/>
              </p:nvSpPr>
              <p:spPr>
                <a:xfrm flipH="1">
                  <a:off x="261549" y="2425581"/>
                  <a:ext cx="8433909" cy="984597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>
                    <a:spcAft>
                      <a:spcPts val="0"/>
                    </a:spcAft>
                  </a:pPr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2.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San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belgili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proýeksiýalary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gurmagyň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usullary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.</a:t>
                  </a:r>
                  <a:endParaRPr lang="ru-RU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Пятиугольник 30"/>
                <p:cNvSpPr/>
                <p:nvPr/>
              </p:nvSpPr>
              <p:spPr>
                <a:xfrm flipH="1">
                  <a:off x="261550" y="1569283"/>
                  <a:ext cx="8433907" cy="816405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/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1.</a:t>
                  </a:r>
                  <a:r>
                    <a:rPr lang="tk-TM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Topografiki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çyzgylar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barada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umumy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maglumatlar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.</a:t>
                  </a:r>
                  <a:endParaRPr lang="ru-RU" sz="4000" dirty="0" smtClean="0">
                    <a:ln w="3175" cmpd="sng">
                      <a:noFill/>
                    </a:ln>
                    <a:solidFill>
                      <a:schemeClr val="tx1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Пятиугольник 41"/>
              <p:cNvSpPr/>
              <p:nvPr/>
            </p:nvSpPr>
            <p:spPr>
              <a:xfrm flipH="1">
                <a:off x="261569" y="896130"/>
                <a:ext cx="8573365" cy="670596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tk-TM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Meýilnama:</a:t>
                </a:r>
                <a:endPara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Пятиугольник 9"/>
            <p:cNvSpPr/>
            <p:nvPr/>
          </p:nvSpPr>
          <p:spPr>
            <a:xfrm flipH="1">
              <a:off x="798533" y="4981794"/>
              <a:ext cx="10582840" cy="981417"/>
            </a:xfrm>
            <a:prstGeom prst="homePlat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tk-TM" sz="4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r>
                <a:rPr 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r>
                <a:rPr lang="ru-RU" sz="4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San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belgili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proýeksiýalaryň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gurluşykda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ulanylýan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ýerleri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endParaRPr lang="ru-RU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1516364" y="621239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2145" y="60836"/>
            <a:ext cx="1190873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1.Topografiki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çyzgylar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barada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maglumatlar</a:t>
            </a:r>
            <a:endParaRPr lang="tk-TM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stler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Ýeriň üsti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stdir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topografiýa-grekçeden-topos-ýeri, grapho-ýazýaryn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Onuň üsti hiç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geometriki kanunlara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boyun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egýän däldir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Şeýle üsti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k-TM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tekizlikde şekillendirmeklik ýokardaky aýdylan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umumy usul bilen amala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Bellik.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belgileri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(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haýsy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bolsa 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zada görä)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absolýut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bolünýärler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islendik şertleýin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alnan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k-TM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tekizlikden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başlanýar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Absolyut 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aýlagynda ýerleşen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nokatdan alynýar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Çyzgylarda köplenç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ulanylýar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1514701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61" y="107989"/>
            <a:ext cx="53141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Inžener gurluşyk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meseleleri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işlenende köp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halatlarda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üstler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salyşylýar</a:t>
            </a:r>
            <a:r>
              <a:rPr lang="tk-TM" sz="3600" dirty="0" smtClean="0">
                <a:latin typeface="TimesNewRomanPSMT"/>
              </a:rPr>
              <a:t>.</a:t>
            </a:r>
          </a:p>
          <a:p>
            <a:pPr algn="just"/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1-nji mysal.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Ýapgytlyk masştaby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berlen 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kesişme çyzygyny tapmaly. (1-nji surat)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lum bright="-40000" contrast="80000"/>
          </a:blip>
          <a:stretch>
            <a:fillRect/>
          </a:stretch>
        </p:blipFill>
        <p:spPr>
          <a:xfrm>
            <a:off x="5632703" y="164589"/>
            <a:ext cx="6381905" cy="570424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731048" y="5863063"/>
            <a:ext cx="2185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1-nji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surat.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1" y="621508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Çözülişi: </a:t>
            </a:r>
            <a:r>
              <a:rPr lang="el-GR" sz="3600" dirty="0" smtClean="0">
                <a:latin typeface="Times New Roman" panose="02020603050405020304" pitchFamily="18" charset="0"/>
              </a:rPr>
              <a:t>α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apgytlyk masştabyny graduirläp, onda topografiki üstüň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çyzyklarynyň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belgilerine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bolan belgili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 tapylýar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 nokatlardan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 geçirilýär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 çyzyklaryň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üstüň degişli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kesişýän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tapyl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birle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tk-TM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>
                <a:latin typeface="Times New Roman" panose="02020603050405020304" pitchFamily="18" charset="0"/>
              </a:rPr>
              <a:t>α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ň topografiki üsti kesýän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yzygydyr.</a:t>
            </a:r>
          </a:p>
          <a:p>
            <a:pPr algn="just"/>
            <a:r>
              <a:rPr lang="tk-TM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Bellik.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Eger tekizlik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ýapgytlygy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berilse, onda edil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 tertipde meseläni işläp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bolar.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Ýöne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ilki bilen berlen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ýapgytlyk boýunça tekizligiň aralygyny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kesgitlemeli bolar.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53672" y="6218735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9059" y="95588"/>
            <a:ext cx="119362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belgili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proýeksiýalary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gurmagyň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usullary</a:t>
            </a:r>
            <a:endParaRPr lang="tk-TM" sz="3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k-TM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 </a:t>
            </a:r>
            <a:r>
              <a:rPr lang="tk-TM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belgili proýeksiyalar.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Eger-de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predmetiň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ölçegleri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ölçegleri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deňeşdirilende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ujypsyz bolsalar (has beteri hem ol predmetler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kanunalaýyk gelmeýän üstler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bolsalar, mysal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baýyrlaryň üstleri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onda ol predmeti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Monžuň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usulynda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şekillendirmek örän amatsyz bolýar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 ýagdaýlarda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 belgili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 diýilýän proýeksiýalar ulanylýar.</a:t>
            </a:r>
          </a:p>
        </p:txBody>
      </p:sp>
    </p:spTree>
    <p:extLst>
      <p:ext uri="{BB962C8B-B14F-4D97-AF65-F5344CB8AC3E}">
        <p14:creationId xmlns:p14="http://schemas.microsoft.com/office/powerpoint/2010/main" val="29918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2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9059" y="95588"/>
            <a:ext cx="1196352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Bellik: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Nokatlaryň proýeksiýalaryny harplary ulanman, diňe san belgileri bilen hem görkezmek bolýar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k-TM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tekizlik elmydama 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ýagdaýda ýerleşdirilýär we köplenç halatlarda H</a:t>
            </a:r>
            <a:r>
              <a:rPr lang="tk-TM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bellenilyar. HQ tekizlige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esasy tekizlik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ya-da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nulynjy</a:t>
            </a:r>
          </a:p>
          <a:p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derejeli tekizlik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diyilyar. 01 tekizlik deregine Dekartyn koordinatalar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sistemasyndaky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ХОУ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 almak bolar.</a:t>
            </a:r>
          </a:p>
        </p:txBody>
      </p:sp>
    </p:spTree>
    <p:extLst>
      <p:ext uri="{BB962C8B-B14F-4D97-AF65-F5344CB8AC3E}">
        <p14:creationId xmlns:p14="http://schemas.microsoft.com/office/powerpoint/2010/main" val="8271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8951" y="62082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5" name="Рисунок 3" descr="D:\Şahsy dokument\Bawa\Ismailow ÇG\Cyzuw geometriya çyzgylar\soky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99" y="153826"/>
            <a:ext cx="5457678" cy="617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9399" y="6105067"/>
            <a:ext cx="97622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k-TM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umumy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haldaky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kesişmegi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12084" y="111621"/>
            <a:ext cx="62687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konusyň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depesiniň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üstünden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yzyna perpendikulýardyr (</a:t>
            </a:r>
            <a:r>
              <a:rPr lang="ru-RU" sz="3600" b="1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Soňra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h''v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kesimdir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084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4135" y="62146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bolsa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a''b''s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üçburçlykdyr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özara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7''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diýip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Baglanyşyk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emele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getirijileriň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7'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Bu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z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okdaky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aşaky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ýokarky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görünmeýän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böleklerini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çäklendirýän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tapmak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ýene-de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depesiniň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simmetriýa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okunyň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φ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frontal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φ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8907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1646</TotalTime>
  <Words>769</Words>
  <Application>Microsoft Office PowerPoint</Application>
  <PresentationFormat>Широкоэкранный</PresentationFormat>
  <Paragraphs>49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TimesNewRomanPSMT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</cp:lastModifiedBy>
  <cp:revision>177</cp:revision>
  <dcterms:created xsi:type="dcterms:W3CDTF">2020-05-31T16:38:52Z</dcterms:created>
  <dcterms:modified xsi:type="dcterms:W3CDTF">2021-02-08T18:38:59Z</dcterms:modified>
</cp:coreProperties>
</file>