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4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310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05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96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59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23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25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7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72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19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F3CA1-9198-44AD-B5C6-5FC3CBDA1EE4}" type="datetimeFigureOut">
              <a:rPr lang="ru-RU" smtClean="0"/>
              <a:t>18.08.2019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2FA48-D52E-4554-87E1-CDC321283E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19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çyzygyň proýeksiýasy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tk-TM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Kesimi berlen gatnşykda bölmek.</a:t>
            </a:r>
          </a:p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Umumy ýagdaýdaky göni  çyzygyñ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kesiminiñ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uzynlygyny  we  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onuñ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tekizliklerine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burçlaryny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Göni  çyzygyñ  yzlary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010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33" y="3239324"/>
            <a:ext cx="7335567" cy="35277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700706" y="332398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816687"/>
            <a:ext cx="48564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frontal yzyny tapmak üçin berlen göni 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gorizontal proýeksiyasyny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oky bilen kesişýänçä dowam etdirip,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nokady frontal yzyñ gorizontal proýeksiyasyny tapýarys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12192000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m'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gorizontal yzyñ frontal proýeksiyasyny tapýarys we bu nokadyñ üstünden göni çyzygyñ </a:t>
                </a:r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gorizontal proýeksiyasynyñ dowamy bilen kesişýänçä </a:t>
                </a:r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OX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oka perpendikulýar,</a:t>
                </a:r>
                <a:r>
                  <a:rPr 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agny birleşdiriji - baglanşyk çyzyk geçirip, </a:t>
                </a:r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nokady tapýarys</a:t>
                </a:r>
                <a:r>
                  <a:rPr lang="tk-TM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Bu tapylan </a:t>
                </a:r>
                <a:r>
                  <a:rPr lang="tk-TM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tk-TM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nokat gorizontal yzyñ 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gorizontal proýeksiyasydyr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k-TM" sz="3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(5-nji</a:t>
                </a:r>
                <a:r>
                  <a:rPr lang="en-US" sz="3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k-TM" sz="3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surat)</a:t>
                </a:r>
                <a:r>
                  <a:rPr lang="tk-TM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k-TM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= </a:t>
                </a:r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</a:t>
                </a:r>
                <a14:m>
                  <m:oMath xmlns:m="http://schemas.openxmlformats.org/officeDocument/2006/math">
                    <m:r>
                      <a:rPr lang="tk-TM" sz="3000" dirty="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-US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H,  M </a:t>
                </a:r>
                <a14:m>
                  <m:oMath xmlns:m="http://schemas.openxmlformats.org/officeDocument/2006/math">
                    <m:r>
                      <a:rPr lang="tk-TM" sz="3000" dirty="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-US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AB,  M = m.   N </a:t>
                </a:r>
                <a14:m>
                  <m:oMath xmlns:m="http://schemas.openxmlformats.org/officeDocument/2006/math">
                    <m:r>
                      <a:rPr lang="tk-TM" sz="3000" dirty="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-US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V,  N </a:t>
                </a:r>
                <a14:m>
                  <m:oMath xmlns:m="http://schemas.openxmlformats.org/officeDocument/2006/math">
                    <m:r>
                      <a:rPr lang="tk-TM" sz="3000" dirty="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-US" sz="3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AB,  N = n'</a:t>
                </a:r>
                <a:r>
                  <a:rPr lang="tk-TM" sz="3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3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(m, m')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nokat </a:t>
                </a:r>
                <a:r>
                  <a:rPr lang="tk-TM" sz="3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  <a:r>
                  <a:rPr lang="tk-TM" sz="3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göni çyzygyñ gorizontal yzydyr.</a:t>
                </a:r>
                <a:endParaRPr lang="tk-TM" sz="30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2862322"/>
              </a:xfrm>
              <a:prstGeom prst="rect">
                <a:avLst/>
              </a:prstGeom>
              <a:blipFill>
                <a:blip r:embed="rId3"/>
                <a:stretch>
                  <a:fillRect l="-1150" t="-2766" r="-1150" b="-55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8743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33" y="3239324"/>
            <a:ext cx="7335567" cy="35277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700706" y="332398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239324"/>
            <a:ext cx="46296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çyzyk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IV, 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çärýekleriñ üstünden geçýär. Berlen göni çyzygyñ  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bölegi tutuşlygyna görünýär, şol sebäpli onuñ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kesimi hem görünýär,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nokadyñ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üstünden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göni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 proýeksiyasynyñ dowamy bilen kesişýänçä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oka perpendikulýar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 birleşdiriji çyzyk geçirip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n'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 yzyñ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proýeksiyasyny tapýarys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(n, n')</a:t>
            </a:r>
            <a:r>
              <a:rPr lang="en-US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frontal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yzydyr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n'</a:t>
            </a:r>
            <a:r>
              <a:rPr lang="en-US" sz="30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N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çyzygyñ yzlarynyñ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boýunça göni çyzygyñ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haýsy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çärýekleriñ üstünden geçýändigini göz öñünde tutup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onuñ görünýän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görünmeýän ýerlerini kesgitlemek añsatdyr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658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812" y="2439363"/>
            <a:ext cx="7834184" cy="3767513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9129074" y="6083663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sebäbi ol kesim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nokatlaryñ arasynda ýatýar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uratdan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görşümiz ýaly, göni çyzyklar özleriniň proýeksiýalary bilen añladylan bolsa, olaryñ yzlaryny tapyp bolşy ýaly, göni çyzyklar  yzlary bilen berlen wagtynda-da olaryñ proýeksiýalaryny we haýsy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çärýeklerden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geçýändigini kesgitlemek bolar.</a:t>
            </a:r>
          </a:p>
        </p:txBody>
      </p:sp>
    </p:spTree>
    <p:extLst>
      <p:ext uri="{BB962C8B-B14F-4D97-AF65-F5344CB8AC3E}">
        <p14:creationId xmlns:p14="http://schemas.microsoft.com/office/powerpoint/2010/main" val="264336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7" y="2696416"/>
            <a:ext cx="7150443" cy="41562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57921" y="2696416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63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Kesimi berlen gatnaşykda bölmek.</a:t>
            </a:r>
          </a:p>
          <a:p>
            <a:pPr algn="ctr"/>
            <a:endParaRPr lang="tk-TM" altLang="ru-RU" sz="15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Mesele: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kesimi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n/m</a:t>
            </a:r>
            <a:r>
              <a:rPr lang="en-US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2/3</a:t>
            </a:r>
            <a:r>
              <a:rPr lang="en-US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bolan gatnaşygynda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bölmeli.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Berilen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meseläni işlemek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parallel proýektirlemegiň esasy häsiýetlerini ulanarys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 çyzyga degişli bolsa, onda ol nokadyň biratly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 gönüniň bir atly proýeksiýalaryna degişlidir.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tk-TM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419417"/>
            <a:ext cx="45308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605347"/>
            <a:ext cx="505803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nokat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göni çyzygy  berlen  gatnaşykda   bölýän  bolsa, onda  bu  noka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dyň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c'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c''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proýeksiýalary-da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suratda)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berlen  göni  çyzygyň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atly proeksiýalary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  gatnaşykda bölýändir, ýagny: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AC/BC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ac/bc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a'c'/b'c'=a''c''/b''c''=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n/m=2/3 </a:t>
            </a:r>
            <a:endParaRPr lang="tk-TM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870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7" y="2696416"/>
            <a:ext cx="7150443" cy="41562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57921" y="2696416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Şoña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görä-de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ortogonal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çyzgyda kesimi berlen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gatnaşykda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bölmegi 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ýetirmek üçin proýeksiýalaryñ haýsy hem bolsa birini şol gatnaşykda bölmek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ýeterlikdir.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Şonuň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 kesimiň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şekiliniň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nokadyndan islendik göni çyzygy geçirip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 çyzyga bäş deň aralygy goýup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sz="3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nokady alýarys 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altLang="ru-RU" sz="3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nokat bilen birleşdirip</a:t>
            </a:r>
            <a:r>
              <a:rPr lang="en-US" altLang="ru-RU" sz="3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cs-CZ" sz="3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cs-CZ" sz="30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cs-CZ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endParaRPr lang="tk-TM" sz="3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419417"/>
            <a:ext cx="45308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30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400657"/>
            <a:ext cx="48603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gurarys, soňra adaty usul bilen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c'</a:t>
            </a:r>
            <a:r>
              <a:rPr lang="cs-CZ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c''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taparys.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 </a:t>
            </a:r>
            <a:r>
              <a:rPr lang="cs-CZ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kesimi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berlen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gatnaşykda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bölýändir.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Bilşimiz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ýaly  gözlenýan  nokadyñ  galan  proýeksiýalary, şol  nokadyñ  </a:t>
            </a:r>
            <a:r>
              <a:rPr lang="cs-CZ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çyzyga  degişlidi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ginden 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gelip  çykyar</a:t>
            </a:r>
            <a:r>
              <a:rPr lang="cs-CZ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67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003" y="2565756"/>
            <a:ext cx="8532997" cy="41312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ýagdaýdaky göni  çyzygyñ  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kesiminiñ</a:t>
            </a:r>
            <a:r>
              <a:rPr lang="en-US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uzynlygyny 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endParaRPr lang="en-US" altLang="ru-RU" sz="3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onuñ proýeksiýalar  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tekizliklerine</a:t>
            </a:r>
            <a:r>
              <a:rPr lang="en-US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ýapgytlyk 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burçlaryny kesgitlemek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sz="3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altLang="ru-RU" sz="30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belli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bolşy ýaly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umumy haldaky göni çyzygyñ proeýksiýalary şol  kesimiñ  hakyky  uzynlygyndan  mydama  kiçidir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ýagny gysgadyr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altLang="ru-RU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" y="2323070"/>
            <a:ext cx="40365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Ortogonal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çyzgyda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 kesimiñ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 uzynlygyny kesgitlemek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 dürli-dürli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usullar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ulanylýar. Häzirlikçe göniburçly üçburçluk</a:t>
            </a:r>
          </a:p>
          <a:p>
            <a:pPr algn="just"/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sulyna seredip </a:t>
            </a:r>
          </a:p>
          <a:p>
            <a:pPr algn="just"/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geçeliñ.</a:t>
            </a:r>
            <a:endParaRPr lang="ru-RU" sz="3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716916" y="610872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6919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5308" y="2821766"/>
            <a:ext cx="8336692" cy="403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 haldaky göni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çyzygyñ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kesiminiñ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hakyky uzynlygy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dogrudan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2-nji </a:t>
            </a:r>
            <a:r>
              <a:rPr lang="tk-TM" altLang="ru-RU" sz="3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suratdan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ýaly, göniburçly üçburçlugyñ gipetenuzasyna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000" b="1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=AB)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deñdir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şol göniburçly üçburçlugyñ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kateti  kesimiñ</a:t>
            </a:r>
            <a:r>
              <a:rPr lang="tk-TM" altLang="ru-RU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ab=AC)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proýeksiýasydyr,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kateti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(BC=Zb-Za=Lz)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kesimiñ uçlaryndan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tekizligine çenli aralyklaryñ algebraik  tapawudydyr.</a:t>
            </a:r>
            <a:r>
              <a:rPr lang="tk-TM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tekizligine </a:t>
            </a:r>
            <a:r>
              <a:rPr lang="tk-TM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burçy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 göniburçly </a:t>
            </a:r>
            <a:endParaRPr lang="tk-TM" altLang="ru-RU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16916" y="610872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2751438"/>
            <a:ext cx="3657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çburçlukdan kesgit-lenýăr, ýagny  ol  burç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tk-TM" sz="30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gipotenuza  bilen  berlen  göni  çyzygyñ  </a:t>
            </a:r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gorizontal proýek-siýasynyñ  arasyndaky  burçudyr.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45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173" y="2400657"/>
            <a:ext cx="8336692" cy="40362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tk-TM" altLang="ru-RU" sz="3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Göniburçly üçburçluk gurmak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usuly bilen ortogonal çyzygyda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umumy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ýagdaýdaky kesimiñ hakyky uzynlygynyñ we </a:t>
            </a:r>
            <a:r>
              <a:rPr lang="tk-TM" altLang="ru-RU" sz="3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H, V, W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proýeksiyalar  tekizliklerine  bolan ýapgytlyk  burçlaryñ  kesgitlenilişi  </a:t>
            </a:r>
            <a:r>
              <a:rPr lang="tk-TM" altLang="ru-RU" sz="3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2-njy  </a:t>
            </a:r>
            <a:r>
              <a:rPr lang="tk-TM" altLang="ru-RU" sz="3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 suratda 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görkezilendir. Bu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suratda 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gőniburçly üçburçluk 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tk-TM" altLang="ru-RU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frontal  we  profil proýeksiyalarynyň  üstünde  </a:t>
            </a:r>
            <a:r>
              <a:rPr lang="tk-TM" altLang="ru-RU" sz="3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gurlandyr.</a:t>
            </a:r>
            <a:endParaRPr lang="tk-TM" altLang="ru-RU" sz="3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27446" y="5975226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727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11430000" cy="4572000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192946" y="584233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165246" y="5851862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56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33" y="3239324"/>
            <a:ext cx="7335567" cy="35277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k-TM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 çyzygyñ  yzlary.</a:t>
            </a: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proýeksiyalar tekizlikleri bilen kesişýăn nokatlaryna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yzlary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diyilyăr. Göni çyzygyñ yzlary hem proýeksiyalar tekizlikleri ýaly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gorizontal, frontal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profil yzy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diýilip atlandyrylýar.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Proýeksiyalar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tekizlikleriniñ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üçüsiniñ sistemasynda berlen umumy haldaky göni çyzygyñ üç sany yzy bardyr. Göni  çyzygyñ her bir yzy, şol göni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yzyga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proýeksiyalar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tekizlikleriniñ birine degişli bolmalydyr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" y="3239324"/>
            <a:ext cx="44731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Proýeksiyalar  tekiz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likleriniñ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birine parallel bolan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iki sany yzy bardyr, olar hem oña parallel bolmadyk beýleki iki şekiller 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tekizli-ginde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ýerleşýändirler.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563459" y="354526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37263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Proýeksiyalar 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tekizligine perpendikulýar bolan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çyzygyñ diñe 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ol hem onuñ perpendikulýar bolan şekiller tekizliginde ýerleşýändir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Göni çyzygyň her bir yzy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şol gönä we proýeksiyalar tekizlikleriniň birine degişli bolmalydyr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Şonuň üçin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proýeksiýalarynyň biri mydama şol yz bilen gabat gelýändir</a:t>
            </a:r>
            <a:r>
              <a:rPr lang="tk-TM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beyleki ikisi bolsa degişlilikde şol tekizligi  kesgitleýän oklarda ýatýandyrlar.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433" y="3239324"/>
            <a:ext cx="7335567" cy="35277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700706" y="3323987"/>
            <a:ext cx="1475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tk-TM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-nji </a:t>
            </a:r>
            <a:r>
              <a:rPr lang="tk-TM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</a:t>
            </a:r>
            <a:endParaRPr lang="ru-RU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3239324"/>
            <a:ext cx="485643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Giñişlikdäki aýdyñ çyz-gydan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(5-nji</a:t>
            </a:r>
            <a:r>
              <a:rPr lang="en-US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surat)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görnüşi ýaly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gorizontal yzyny tapmak üçin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göni çyzygyñ 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a'b'</a:t>
            </a:r>
            <a:r>
              <a:rPr lang="tk-TM" sz="3000" b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frontal proýeksiyasyny </a:t>
            </a:r>
            <a:r>
              <a:rPr lang="tk-TM" sz="3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</a:t>
            </a: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oky bilen kesişýänçä dowam etdirip,</a:t>
            </a:r>
            <a:endParaRPr lang="tk-TM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431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286</Words>
  <Application>Microsoft Office PowerPoint</Application>
  <PresentationFormat>Широкоэкранный</PresentationFormat>
  <Paragraphs>63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Атамурат</dc:creator>
  <cp:lastModifiedBy>Атамурат</cp:lastModifiedBy>
  <cp:revision>75</cp:revision>
  <dcterms:created xsi:type="dcterms:W3CDTF">2019-08-15T17:15:28Z</dcterms:created>
  <dcterms:modified xsi:type="dcterms:W3CDTF">2019-08-18T12:45:13Z</dcterms:modified>
</cp:coreProperties>
</file>