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Tema</a:t>
            </a:r>
            <a:r>
              <a:rPr lang="ru-RU" b="1" dirty="0"/>
              <a:t>: </a:t>
            </a:r>
            <a:r>
              <a:rPr lang="ru-RU" b="1" dirty="0" err="1"/>
              <a:t>Türkmenistan</a:t>
            </a:r>
            <a:r>
              <a:rPr lang="ru-RU" b="1" dirty="0"/>
              <a:t> XX </a:t>
            </a:r>
            <a:r>
              <a:rPr lang="ru-RU" b="1" dirty="0" err="1"/>
              <a:t>asyryň</a:t>
            </a:r>
            <a:r>
              <a:rPr lang="ru-RU" b="1" dirty="0"/>
              <a:t> 50-nji </a:t>
            </a:r>
            <a:r>
              <a:rPr lang="ru-RU" b="1" dirty="0" err="1"/>
              <a:t>ýyllarynyň</a:t>
            </a:r>
            <a:r>
              <a:rPr lang="ru-RU" b="1" dirty="0"/>
              <a:t> </a:t>
            </a:r>
            <a:r>
              <a:rPr lang="ru-RU" b="1" dirty="0" err="1"/>
              <a:t>ortalarynda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80-nji </a:t>
            </a:r>
            <a:r>
              <a:rPr lang="ru-RU" b="1" dirty="0" err="1"/>
              <a:t>ýyllarynyň</a:t>
            </a:r>
            <a:r>
              <a:rPr lang="ru-RU" b="1" dirty="0"/>
              <a:t> </a:t>
            </a:r>
            <a:r>
              <a:rPr lang="ru-RU" b="1" dirty="0" err="1"/>
              <a:t>ahyrlaryna</a:t>
            </a:r>
            <a:r>
              <a:rPr lang="ru-RU" b="1" dirty="0"/>
              <a:t> </a:t>
            </a:r>
            <a:r>
              <a:rPr lang="ru-RU" b="1" dirty="0" err="1"/>
              <a:t>çenli</a:t>
            </a:r>
            <a:r>
              <a:rPr lang="ru-RU" b="1" dirty="0"/>
              <a:t> </a:t>
            </a:r>
            <a:r>
              <a:rPr lang="ru-RU" b="1" dirty="0" err="1"/>
              <a:t>döwürde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ru-RU" b="1" dirty="0" err="1"/>
              <a:t>Meýilnama</a:t>
            </a:r>
            <a:endParaRPr lang="ru-RU" dirty="0"/>
          </a:p>
          <a:p>
            <a:r>
              <a:rPr lang="ru-RU" b="1" dirty="0"/>
              <a:t>1. 50-60  </a:t>
            </a:r>
            <a:r>
              <a:rPr lang="ru-RU" b="1" dirty="0" err="1"/>
              <a:t>ýyllarda</a:t>
            </a:r>
            <a:r>
              <a:rPr lang="ru-RU" b="1" dirty="0"/>
              <a:t> </a:t>
            </a:r>
            <a:r>
              <a:rPr lang="ru-RU" b="1" dirty="0" err="1"/>
              <a:t>syýasy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ykdysady</a:t>
            </a:r>
            <a:r>
              <a:rPr lang="ru-RU" b="1" dirty="0"/>
              <a:t> </a:t>
            </a:r>
            <a:r>
              <a:rPr lang="ru-RU" b="1" dirty="0" err="1"/>
              <a:t>özgertmeleriň</a:t>
            </a:r>
            <a:r>
              <a:rPr lang="ru-RU" b="1" dirty="0"/>
              <a:t> </a:t>
            </a:r>
            <a:r>
              <a:rPr lang="ru-RU" b="1" dirty="0" err="1"/>
              <a:t>alnyp</a:t>
            </a:r>
            <a:r>
              <a:rPr lang="ru-RU" b="1" dirty="0"/>
              <a:t> </a:t>
            </a:r>
            <a:r>
              <a:rPr lang="ru-RU" b="1" dirty="0" err="1"/>
              <a:t>barylyşy</a:t>
            </a:r>
            <a:r>
              <a:rPr lang="ru-RU" b="1" dirty="0"/>
              <a:t>.</a:t>
            </a:r>
            <a:endParaRPr lang="ru-RU" dirty="0"/>
          </a:p>
          <a:p>
            <a:r>
              <a:rPr lang="ru-RU" b="1" dirty="0"/>
              <a:t>2</a:t>
            </a:r>
            <a:r>
              <a:rPr lang="sq-AL" b="1" dirty="0"/>
              <a:t>. Garagum derýasy</a:t>
            </a:r>
            <a:r>
              <a:rPr lang="ru-RU" b="1" dirty="0" err="1"/>
              <a:t>nyň</a:t>
            </a:r>
            <a:r>
              <a:rPr lang="ru-RU" b="1" dirty="0"/>
              <a:t> </a:t>
            </a:r>
            <a:r>
              <a:rPr lang="ru-RU" b="1" dirty="0" err="1"/>
              <a:t>gurluşygy</a:t>
            </a:r>
            <a:r>
              <a:rPr lang="sq-AL" b="1" dirty="0"/>
              <a:t>. </a:t>
            </a:r>
            <a:endParaRPr lang="ru-RU" dirty="0"/>
          </a:p>
          <a:p>
            <a:r>
              <a:rPr lang="ru-RU" b="1" dirty="0"/>
              <a:t>3.Türkmenistan </a:t>
            </a:r>
            <a:r>
              <a:rPr lang="ru-RU" b="1" dirty="0" err="1"/>
              <a:t>durgunlylyk</a:t>
            </a:r>
            <a:r>
              <a:rPr lang="ru-RU" b="1" dirty="0"/>
              <a:t> </a:t>
            </a:r>
            <a:r>
              <a:rPr lang="ru-RU" b="1" dirty="0" err="1"/>
              <a:t>ýyllarynda</a:t>
            </a:r>
            <a:r>
              <a:rPr lang="ru-RU" b="1" dirty="0"/>
              <a:t>. </a:t>
            </a:r>
            <a:endParaRPr lang="ru-RU" dirty="0"/>
          </a:p>
          <a:p>
            <a:r>
              <a:rPr lang="ru-RU" b="1" dirty="0"/>
              <a:t>4. </a:t>
            </a:r>
            <a:r>
              <a:rPr lang="ru-RU" b="1" dirty="0" err="1"/>
              <a:t>Türkmenistan</a:t>
            </a:r>
            <a:r>
              <a:rPr lang="ru-RU" b="1" dirty="0"/>
              <a:t> </a:t>
            </a:r>
            <a:r>
              <a:rPr lang="ru-RU" b="1" dirty="0" err="1"/>
              <a:t>üýtgedip</a:t>
            </a:r>
            <a:r>
              <a:rPr lang="ru-RU" b="1" dirty="0"/>
              <a:t> </a:t>
            </a:r>
            <a:r>
              <a:rPr lang="ru-RU" b="1" dirty="0" err="1"/>
              <a:t>gurmak</a:t>
            </a:r>
            <a:r>
              <a:rPr lang="ru-RU" b="1" dirty="0"/>
              <a:t> </a:t>
            </a:r>
            <a:r>
              <a:rPr lang="ru-RU" b="1" dirty="0" err="1"/>
              <a:t>ýyllarynda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180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496944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1</a:t>
            </a:r>
            <a:r>
              <a:rPr lang="ru-RU" b="1" dirty="0" smtClean="0">
                <a:solidFill>
                  <a:srgbClr val="FF0000"/>
                </a:solidFill>
              </a:rPr>
              <a:t>. 50-60  </a:t>
            </a:r>
            <a:r>
              <a:rPr lang="ru-RU" b="1" dirty="0" err="1">
                <a:solidFill>
                  <a:srgbClr val="FF0000"/>
                </a:solidFill>
              </a:rPr>
              <a:t>ýyllarda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syýasy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we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ykdysady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özgertmeleriň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alnyp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barylyşy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136904" cy="4325112"/>
          </a:xfrm>
        </p:spPr>
        <p:txBody>
          <a:bodyPr/>
          <a:lstStyle/>
          <a:p>
            <a:pPr marL="6350" indent="352425" algn="just">
              <a:buNone/>
            </a:pPr>
            <a:r>
              <a:rPr lang="sq-AL" b="1" dirty="0">
                <a:latin typeface="Times New Roman" pitchFamily="18" charset="0"/>
                <a:cs typeface="Times New Roman" pitchFamily="18" charset="0"/>
              </a:rPr>
              <a:t>Aşgabat şäheri, Aşgabat we Gőkdepe etraby uly tebigy betbagtçylyga duçar boldy. </a:t>
            </a:r>
            <a:endParaRPr lang="tk-TM" b="1" dirty="0">
              <a:latin typeface="Times New Roman" pitchFamily="18" charset="0"/>
              <a:cs typeface="Times New Roman" pitchFamily="18" charset="0"/>
            </a:endParaRPr>
          </a:p>
          <a:p>
            <a:pPr marL="6350" indent="352425" algn="just">
              <a:buNone/>
            </a:pPr>
            <a:endParaRPr lang="tk-TM" b="1" dirty="0">
              <a:latin typeface="Times New Roman" pitchFamily="18" charset="0"/>
              <a:cs typeface="Times New Roman" pitchFamily="18" charset="0"/>
            </a:endParaRPr>
          </a:p>
          <a:p>
            <a:pPr marL="6350" indent="352425" algn="just">
              <a:buNone/>
            </a:pPr>
            <a:r>
              <a:rPr lang="sq-AL" b="1" dirty="0">
                <a:latin typeface="Times New Roman" pitchFamily="18" charset="0"/>
                <a:cs typeface="Times New Roman" pitchFamily="18" charset="0"/>
              </a:rPr>
              <a:t>1948-nji ÿylyń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oktýabr</a:t>
            </a:r>
            <a:r>
              <a:rPr lang="sq-AL" b="1" dirty="0">
                <a:latin typeface="Times New Roman" pitchFamily="18" charset="0"/>
                <a:cs typeface="Times New Roman" pitchFamily="18" charset="0"/>
              </a:rPr>
              <a:t> aÿynyń 5-den 6-syna geçilÿan gije 9 baldan ÿokary bolan ÿer  titreme ol ÿerleri harabaçylyga őwǔrdi.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44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1948\x_d02218f4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512" y="1196753"/>
            <a:ext cx="4316288" cy="4826848"/>
          </a:xfrm>
          <a:prstGeom prst="rect">
            <a:avLst/>
          </a:prstGeom>
          <a:noFill/>
        </p:spPr>
      </p:pic>
      <p:pic>
        <p:nvPicPr>
          <p:cNvPr id="6" name="Picture 2" descr="C:\Users\user\Desktop\1948\0_f0dff_e6646623_X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268760"/>
            <a:ext cx="4464496" cy="4824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222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20" y="474993"/>
            <a:ext cx="8229600" cy="10668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user\Desktop\1948\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548680"/>
            <a:ext cx="8568951" cy="60251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7325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tk-TM" dirty="0" smtClean="0"/>
              <a:t/>
            </a:r>
            <a:br>
              <a:rPr lang="tk-TM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88184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1953-nji </a:t>
            </a:r>
            <a:r>
              <a:rPr lang="en-US" dirty="0" err="1"/>
              <a:t>ýylyň</a:t>
            </a:r>
            <a:r>
              <a:rPr lang="en-US" dirty="0"/>
              <a:t>  Mart </a:t>
            </a:r>
            <a:r>
              <a:rPr lang="en-US" dirty="0" err="1"/>
              <a:t>aýynyň</a:t>
            </a:r>
            <a:r>
              <a:rPr lang="en-US" dirty="0"/>
              <a:t> 5-ne “</a:t>
            </a:r>
            <a:r>
              <a:rPr lang="en-US" dirty="0" err="1"/>
              <a:t>Halklaryñ</a:t>
            </a:r>
            <a:r>
              <a:rPr lang="en-US" dirty="0"/>
              <a:t> </a:t>
            </a:r>
            <a:r>
              <a:rPr lang="en-US" dirty="0" err="1"/>
              <a:t>beýik</a:t>
            </a:r>
            <a:r>
              <a:rPr lang="en-US" dirty="0"/>
              <a:t> </a:t>
            </a:r>
            <a:r>
              <a:rPr lang="en-US" dirty="0" err="1"/>
              <a:t>Serdary</a:t>
            </a:r>
            <a:r>
              <a:rPr lang="en-US" dirty="0"/>
              <a:t>” W. I. Stalin  </a:t>
            </a:r>
            <a:r>
              <a:rPr lang="en-US" dirty="0" err="1"/>
              <a:t>aradan</a:t>
            </a:r>
            <a:r>
              <a:rPr lang="en-US" dirty="0"/>
              <a:t> </a:t>
            </a:r>
            <a:r>
              <a:rPr lang="en-US" dirty="0" err="1"/>
              <a:t>çykdy</a:t>
            </a:r>
            <a:r>
              <a:rPr lang="en-US" dirty="0"/>
              <a:t>. </a:t>
            </a:r>
            <a:r>
              <a:rPr lang="en-US" dirty="0" err="1"/>
              <a:t>Kommunistik</a:t>
            </a:r>
            <a:r>
              <a:rPr lang="en-US" dirty="0"/>
              <a:t>  </a:t>
            </a:r>
            <a:r>
              <a:rPr lang="en-US" dirty="0" err="1"/>
              <a:t>partiýanyň</a:t>
            </a:r>
            <a:r>
              <a:rPr lang="en-US" dirty="0"/>
              <a:t>  </a:t>
            </a:r>
            <a:r>
              <a:rPr lang="en-US" dirty="0" err="1"/>
              <a:t>Birinji</a:t>
            </a:r>
            <a:r>
              <a:rPr lang="en-US" dirty="0"/>
              <a:t>  </a:t>
            </a:r>
            <a:r>
              <a:rPr lang="en-US" dirty="0" err="1"/>
              <a:t>sekretarlygyna</a:t>
            </a:r>
            <a:r>
              <a:rPr lang="en-US" dirty="0"/>
              <a:t> N.S. </a:t>
            </a:r>
            <a:r>
              <a:rPr lang="en-US" dirty="0" err="1"/>
              <a:t>Hruşew</a:t>
            </a:r>
            <a:r>
              <a:rPr lang="en-US" dirty="0"/>
              <a:t> </a:t>
            </a:r>
            <a:r>
              <a:rPr lang="en-US" dirty="0" err="1"/>
              <a:t>saýlandy</a:t>
            </a:r>
            <a:r>
              <a:rPr lang="en-US" dirty="0"/>
              <a:t>.  </a:t>
            </a:r>
            <a:r>
              <a:rPr lang="en-US" dirty="0" err="1"/>
              <a:t>Ýurtda</a:t>
            </a:r>
            <a:r>
              <a:rPr lang="en-US" dirty="0"/>
              <a:t> </a:t>
            </a:r>
            <a:r>
              <a:rPr lang="en-US" dirty="0" err="1"/>
              <a:t>az-kem</a:t>
            </a:r>
            <a:r>
              <a:rPr lang="en-US" dirty="0"/>
              <a:t> </a:t>
            </a:r>
            <a:r>
              <a:rPr lang="en-US" dirty="0" err="1"/>
              <a:t>ýazylganlyk</a:t>
            </a:r>
            <a:r>
              <a:rPr lang="en-US" dirty="0"/>
              <a:t> </a:t>
            </a:r>
            <a:r>
              <a:rPr lang="en-US" dirty="0" err="1"/>
              <a:t>emele</a:t>
            </a:r>
            <a:r>
              <a:rPr lang="en-US" dirty="0"/>
              <a:t> </a:t>
            </a:r>
            <a:r>
              <a:rPr lang="en-US" dirty="0" err="1"/>
              <a:t>geldi</a:t>
            </a:r>
            <a:r>
              <a:rPr lang="en-US" dirty="0"/>
              <a:t>.</a:t>
            </a:r>
            <a:endParaRPr lang="ru-RU" dirty="0"/>
          </a:p>
          <a:p>
            <a:pPr algn="just"/>
            <a:r>
              <a:rPr lang="en-US" dirty="0"/>
              <a:t>1956-njy </a:t>
            </a:r>
            <a:r>
              <a:rPr lang="en-US" dirty="0" err="1"/>
              <a:t>ýylyň</a:t>
            </a:r>
            <a:r>
              <a:rPr lang="en-US" dirty="0"/>
              <a:t> </a:t>
            </a:r>
            <a:r>
              <a:rPr lang="en-US" dirty="0" err="1"/>
              <a:t>Fewral</a:t>
            </a:r>
            <a:r>
              <a:rPr lang="en-US" dirty="0"/>
              <a:t>-mart </a:t>
            </a:r>
            <a:r>
              <a:rPr lang="en-US" dirty="0" err="1"/>
              <a:t>aýlarynda</a:t>
            </a:r>
            <a:r>
              <a:rPr lang="en-US" dirty="0"/>
              <a:t> SSKP-</a:t>
            </a:r>
            <a:r>
              <a:rPr lang="en-US" dirty="0" err="1"/>
              <a:t>niň</a:t>
            </a:r>
            <a:r>
              <a:rPr lang="en-US" dirty="0"/>
              <a:t> XX  </a:t>
            </a:r>
            <a:r>
              <a:rPr lang="en-US" dirty="0" err="1"/>
              <a:t>gurultaýy</a:t>
            </a:r>
            <a:r>
              <a:rPr lang="en-US" dirty="0"/>
              <a:t> </a:t>
            </a:r>
            <a:r>
              <a:rPr lang="en-US" dirty="0" err="1"/>
              <a:t>bolup</a:t>
            </a:r>
            <a:r>
              <a:rPr lang="en-US" dirty="0"/>
              <a:t> </a:t>
            </a:r>
            <a:r>
              <a:rPr lang="en-US" dirty="0" err="1"/>
              <a:t>geçdi</a:t>
            </a:r>
            <a:r>
              <a:rPr lang="en-US" dirty="0"/>
              <a:t>. </a:t>
            </a:r>
            <a:r>
              <a:rPr lang="en-US" dirty="0" err="1"/>
              <a:t>Gurultaý</a:t>
            </a:r>
            <a:r>
              <a:rPr lang="en-US" dirty="0"/>
              <a:t>  </a:t>
            </a:r>
            <a:r>
              <a:rPr lang="en-US" dirty="0" err="1"/>
              <a:t>Staliniň</a:t>
            </a:r>
            <a:r>
              <a:rPr lang="en-US" dirty="0"/>
              <a:t> </a:t>
            </a:r>
            <a:r>
              <a:rPr lang="en-US" dirty="0" err="1"/>
              <a:t>şahsyýet</a:t>
            </a:r>
            <a:r>
              <a:rPr lang="en-US" dirty="0"/>
              <a:t>  </a:t>
            </a:r>
            <a:r>
              <a:rPr lang="en-US" dirty="0" err="1"/>
              <a:t>kultuny</a:t>
            </a:r>
            <a:r>
              <a:rPr lang="en-US" dirty="0"/>
              <a:t>  </a:t>
            </a:r>
            <a:r>
              <a:rPr lang="en-US" dirty="0" err="1"/>
              <a:t>ýazgardy</a:t>
            </a:r>
            <a:r>
              <a:rPr lang="en-US" dirty="0"/>
              <a:t> we </a:t>
            </a:r>
            <a:r>
              <a:rPr lang="en-US" dirty="0" err="1"/>
              <a:t>ýurtda</a:t>
            </a:r>
            <a:r>
              <a:rPr lang="en-US" dirty="0"/>
              <a:t> </a:t>
            </a:r>
            <a:r>
              <a:rPr lang="en-US" dirty="0" err="1"/>
              <a:t>demokratiýany</a:t>
            </a:r>
            <a:r>
              <a:rPr lang="en-US" dirty="0"/>
              <a:t> </a:t>
            </a:r>
            <a:r>
              <a:rPr lang="en-US" dirty="0" err="1"/>
              <a:t>dikeltmeklige</a:t>
            </a:r>
            <a:r>
              <a:rPr lang="en-US" dirty="0"/>
              <a:t> </a:t>
            </a:r>
            <a:r>
              <a:rPr lang="en-US" dirty="0" err="1"/>
              <a:t>ýol</a:t>
            </a:r>
            <a:r>
              <a:rPr lang="en-US" dirty="0"/>
              <a:t> </a:t>
            </a:r>
            <a:r>
              <a:rPr lang="en-US" dirty="0" err="1"/>
              <a:t>açdy</a:t>
            </a:r>
            <a:r>
              <a:rPr lang="en-US" dirty="0"/>
              <a:t>. SSSR </a:t>
            </a:r>
            <a:r>
              <a:rPr lang="en-US" dirty="0" err="1"/>
              <a:t>Ýokary</a:t>
            </a:r>
            <a:r>
              <a:rPr lang="en-US" dirty="0"/>
              <a:t>  </a:t>
            </a:r>
            <a:r>
              <a:rPr lang="en-US" dirty="0" err="1"/>
              <a:t>sudunyň</a:t>
            </a:r>
            <a:r>
              <a:rPr lang="en-US" dirty="0"/>
              <a:t>  </a:t>
            </a:r>
            <a:r>
              <a:rPr lang="en-US" dirty="0" err="1"/>
              <a:t>Harby</a:t>
            </a:r>
            <a:r>
              <a:rPr lang="en-US" dirty="0"/>
              <a:t>  </a:t>
            </a:r>
            <a:r>
              <a:rPr lang="en-US" dirty="0" err="1"/>
              <a:t>kollegiýasynyň</a:t>
            </a:r>
            <a:r>
              <a:rPr lang="en-US" dirty="0"/>
              <a:t> </a:t>
            </a:r>
            <a:r>
              <a:rPr lang="en-US" dirty="0" err="1"/>
              <a:t>karary</a:t>
            </a:r>
            <a:r>
              <a:rPr lang="en-US" dirty="0"/>
              <a:t> </a:t>
            </a:r>
            <a:r>
              <a:rPr lang="en-US" dirty="0" err="1"/>
              <a:t>bilen</a:t>
            </a:r>
            <a:r>
              <a:rPr lang="en-US" dirty="0"/>
              <a:t> TK (b) P MK-</a:t>
            </a:r>
            <a:r>
              <a:rPr lang="en-US" dirty="0" err="1"/>
              <a:t>nyň</a:t>
            </a:r>
            <a:r>
              <a:rPr lang="en-US" dirty="0"/>
              <a:t>  </a:t>
            </a:r>
            <a:r>
              <a:rPr lang="en-US" dirty="0" err="1"/>
              <a:t>ozalky</a:t>
            </a:r>
            <a:r>
              <a:rPr lang="en-US" dirty="0"/>
              <a:t> </a:t>
            </a:r>
            <a:r>
              <a:rPr lang="en-US" dirty="0" err="1"/>
              <a:t>birinji</a:t>
            </a:r>
            <a:r>
              <a:rPr lang="en-US" dirty="0"/>
              <a:t> </a:t>
            </a:r>
            <a:r>
              <a:rPr lang="en-US" dirty="0" err="1"/>
              <a:t>sekretary</a:t>
            </a:r>
            <a:r>
              <a:rPr lang="en-US" dirty="0"/>
              <a:t> Anna </a:t>
            </a:r>
            <a:r>
              <a:rPr lang="en-US" dirty="0" err="1"/>
              <a:t>Muhammedow</a:t>
            </a:r>
            <a:r>
              <a:rPr lang="en-US" dirty="0"/>
              <a:t>, </a:t>
            </a:r>
            <a:r>
              <a:rPr lang="en-US" dirty="0" err="1"/>
              <a:t>respublikanyň</a:t>
            </a:r>
            <a:r>
              <a:rPr lang="en-US" dirty="0"/>
              <a:t> </a:t>
            </a:r>
            <a:r>
              <a:rPr lang="en-US" dirty="0" err="1"/>
              <a:t>görnükli</a:t>
            </a:r>
            <a:r>
              <a:rPr lang="en-US" dirty="0"/>
              <a:t>  </a:t>
            </a:r>
            <a:r>
              <a:rPr lang="en-US" dirty="0" err="1"/>
              <a:t>partiýa</a:t>
            </a:r>
            <a:r>
              <a:rPr lang="en-US" dirty="0"/>
              <a:t> we </a:t>
            </a:r>
            <a:r>
              <a:rPr lang="en-US" dirty="0" err="1"/>
              <a:t>döwlet</a:t>
            </a:r>
            <a:r>
              <a:rPr lang="en-US" dirty="0"/>
              <a:t> </a:t>
            </a:r>
            <a:r>
              <a:rPr lang="en-US" dirty="0" err="1"/>
              <a:t>işgärleri</a:t>
            </a:r>
            <a:r>
              <a:rPr lang="en-US" dirty="0"/>
              <a:t>  </a:t>
            </a:r>
            <a:r>
              <a:rPr lang="en-US" dirty="0" err="1"/>
              <a:t>Halmyrat</a:t>
            </a:r>
            <a:r>
              <a:rPr lang="en-US" dirty="0"/>
              <a:t> </a:t>
            </a:r>
            <a:r>
              <a:rPr lang="en-US" dirty="0" err="1"/>
              <a:t>Sähetmyradow</a:t>
            </a:r>
            <a:r>
              <a:rPr lang="en-US" dirty="0"/>
              <a:t>, </a:t>
            </a:r>
            <a:r>
              <a:rPr lang="en-US" dirty="0" err="1"/>
              <a:t>Juma</a:t>
            </a:r>
            <a:r>
              <a:rPr lang="en-US" dirty="0"/>
              <a:t> </a:t>
            </a:r>
            <a:r>
              <a:rPr lang="en-US" dirty="0" err="1"/>
              <a:t>Halmuradow</a:t>
            </a:r>
            <a:r>
              <a:rPr lang="en-US" dirty="0"/>
              <a:t>, </a:t>
            </a:r>
            <a:r>
              <a:rPr lang="en-US" dirty="0" err="1"/>
              <a:t>Bäşim</a:t>
            </a:r>
            <a:r>
              <a:rPr lang="en-US" dirty="0"/>
              <a:t> </a:t>
            </a:r>
            <a:r>
              <a:rPr lang="en-US" dirty="0" err="1"/>
              <a:t>Pereňliýew</a:t>
            </a:r>
            <a:r>
              <a:rPr lang="en-US" dirty="0"/>
              <a:t>, </a:t>
            </a:r>
            <a:r>
              <a:rPr lang="en-US" dirty="0" err="1"/>
              <a:t>Oraz</a:t>
            </a:r>
            <a:r>
              <a:rPr lang="en-US" dirty="0"/>
              <a:t> </a:t>
            </a:r>
            <a:r>
              <a:rPr lang="en-US" dirty="0" err="1"/>
              <a:t>Täçnazarow</a:t>
            </a:r>
            <a:r>
              <a:rPr lang="en-US" dirty="0"/>
              <a:t>, </a:t>
            </a:r>
            <a:r>
              <a:rPr lang="en-US" dirty="0" err="1"/>
              <a:t>uly</a:t>
            </a:r>
            <a:r>
              <a:rPr lang="en-US" dirty="0"/>
              <a:t> </a:t>
            </a:r>
            <a:r>
              <a:rPr lang="en-US" dirty="0" err="1"/>
              <a:t>ýazyjy</a:t>
            </a:r>
            <a:r>
              <a:rPr lang="en-US" dirty="0"/>
              <a:t> </a:t>
            </a:r>
            <a:r>
              <a:rPr lang="en-US" dirty="0" err="1"/>
              <a:t>Hydyr</a:t>
            </a:r>
            <a:r>
              <a:rPr lang="en-US" dirty="0"/>
              <a:t> </a:t>
            </a:r>
            <a:r>
              <a:rPr lang="en-US" dirty="0" err="1"/>
              <a:t>Derýaýew</a:t>
            </a:r>
            <a:r>
              <a:rPr lang="en-US" dirty="0"/>
              <a:t> we </a:t>
            </a:r>
            <a:r>
              <a:rPr lang="en-US" dirty="0" err="1"/>
              <a:t>başgalar</a:t>
            </a:r>
            <a:r>
              <a:rPr lang="en-US" dirty="0"/>
              <a:t> </a:t>
            </a:r>
            <a:r>
              <a:rPr lang="en-US" dirty="0" err="1"/>
              <a:t>aklandy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4516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</TotalTime>
  <Words>188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Tema: Türkmenistan XX asyryň 50-nji ýyllarynyň ortalarynda we 80-nji ýyllarynyň ahyrlaryna çenli döwürde.</vt:lpstr>
      <vt:lpstr>1. 50-60  ýyllarda syýasy we ykdysady özgertmeleriň alnyp barylyşy.</vt:lpstr>
      <vt:lpstr>Презентация PowerPoint</vt:lpstr>
      <vt:lpstr>Презентация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Türkmenistan XX asyryň 50-nji ýyllarynyň ortalarynda we 80-nji ýyllarynyň ahyrlaryna çenli döwürde.</dc:title>
  <dc:creator>ХЕМРА</dc:creator>
  <cp:lastModifiedBy>User</cp:lastModifiedBy>
  <cp:revision>2</cp:revision>
  <dcterms:created xsi:type="dcterms:W3CDTF">2016-05-10T04:10:25Z</dcterms:created>
  <dcterms:modified xsi:type="dcterms:W3CDTF">2016-05-10T04:17:13Z</dcterms:modified>
</cp:coreProperties>
</file>