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3"/>
  </p:notesMasterIdLst>
  <p:sldIdLst>
    <p:sldId id="376" r:id="rId3"/>
    <p:sldId id="378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397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71BE71-660F-474E-A75C-F3E943950EEB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A9296F85-9A4A-4D1E-B1D8-769E0EAAD1D7}">
      <dgm:prSet phldrT="[Текст]" custT="1"/>
      <dgm:spPr/>
      <dgm:t>
        <a:bodyPr/>
        <a:lstStyle/>
        <a:p>
          <a:r>
            <a:rPr lang="ru-RU" sz="22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hukuk</a:t>
          </a:r>
          <a:endParaRPr lang="ru-RU" sz="2200" dirty="0"/>
        </a:p>
      </dgm:t>
    </dgm:pt>
    <dgm:pt modelId="{94DF39D3-4D7C-4BFE-AB95-8776F8587AF7}" type="parTrans" cxnId="{9DAE2877-9E2E-4AF7-BF6F-943262A1C4FA}">
      <dgm:prSet/>
      <dgm:spPr/>
      <dgm:t>
        <a:bodyPr/>
        <a:lstStyle/>
        <a:p>
          <a:endParaRPr lang="ru-RU"/>
        </a:p>
      </dgm:t>
    </dgm:pt>
    <dgm:pt modelId="{1B7E629A-A16C-49D8-BFCA-FD333C1E7689}" type="sibTrans" cxnId="{9DAE2877-9E2E-4AF7-BF6F-943262A1C4FA}">
      <dgm:prSet/>
      <dgm:spPr/>
      <dgm:t>
        <a:bodyPr/>
        <a:lstStyle/>
        <a:p>
          <a:endParaRPr lang="ru-RU"/>
        </a:p>
      </dgm:t>
    </dgm:pt>
    <dgm:pt modelId="{4BF75993-3D14-42F2-93F3-7B7AF9A6CC16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2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ykdysady</a:t>
          </a:r>
          <a:endParaRPr lang="ru-RU" sz="2200" dirty="0"/>
        </a:p>
      </dgm:t>
    </dgm:pt>
    <dgm:pt modelId="{706832F5-3840-4B30-B172-4B8646660CBD}" type="parTrans" cxnId="{C26D0E3A-F96D-4C9B-B45B-DC8B420718A4}">
      <dgm:prSet/>
      <dgm:spPr/>
      <dgm:t>
        <a:bodyPr/>
        <a:lstStyle/>
        <a:p>
          <a:endParaRPr lang="ru-RU"/>
        </a:p>
      </dgm:t>
    </dgm:pt>
    <dgm:pt modelId="{0A416202-42BC-4471-B8C2-BCDE09CA9AC0}" type="sibTrans" cxnId="{C26D0E3A-F96D-4C9B-B45B-DC8B420718A4}">
      <dgm:prSet/>
      <dgm:spPr/>
      <dgm:t>
        <a:bodyPr/>
        <a:lstStyle/>
        <a:p>
          <a:endParaRPr lang="ru-RU"/>
        </a:p>
      </dgm:t>
    </dgm:pt>
    <dgm:pt modelId="{3CDD7D74-3B55-45A2-8B98-A838F683C848}">
      <dgm:prSet phldrT="[Текст]" custT="1"/>
      <dgm:spPr/>
      <dgm:t>
        <a:bodyPr/>
        <a:lstStyle/>
        <a:p>
          <a:r>
            <a:rPr lang="ru-RU" sz="22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tehniki</a:t>
          </a:r>
          <a:endParaRPr lang="ru-RU" sz="2200" dirty="0"/>
        </a:p>
      </dgm:t>
    </dgm:pt>
    <dgm:pt modelId="{97243587-E429-4A33-AA9F-8D8A5F59B245}" type="parTrans" cxnId="{27216DEE-EEF7-402B-9AF8-40EFAD9EB93F}">
      <dgm:prSet/>
      <dgm:spPr/>
      <dgm:t>
        <a:bodyPr/>
        <a:lstStyle/>
        <a:p>
          <a:endParaRPr lang="ru-RU"/>
        </a:p>
      </dgm:t>
    </dgm:pt>
    <dgm:pt modelId="{BA30688B-28B9-4361-94B0-AFD2965B8A66}" type="sibTrans" cxnId="{27216DEE-EEF7-402B-9AF8-40EFAD9EB93F}">
      <dgm:prSet/>
      <dgm:spPr/>
      <dgm:t>
        <a:bodyPr/>
        <a:lstStyle/>
        <a:p>
          <a:endParaRPr lang="ru-RU"/>
        </a:p>
      </dgm:t>
    </dgm:pt>
    <dgm:pt modelId="{6AFCAD85-BE91-461F-B8CC-F68990F60229}" type="pres">
      <dgm:prSet presAssocID="{7371BE71-660F-474E-A75C-F3E943950EEB}" presName="Name0" presStyleCnt="0">
        <dgm:presLayoutVars>
          <dgm:dir/>
          <dgm:resizeHandles val="exact"/>
        </dgm:presLayoutVars>
      </dgm:prSet>
      <dgm:spPr/>
    </dgm:pt>
    <dgm:pt modelId="{3A186646-6365-479B-8932-F3DD16335FD9}" type="pres">
      <dgm:prSet presAssocID="{7371BE71-660F-474E-A75C-F3E943950EEB}" presName="fgShape" presStyleLbl="fgShp" presStyleIdx="0" presStyleCnt="1"/>
      <dgm:spPr/>
    </dgm:pt>
    <dgm:pt modelId="{14816828-9A91-4580-B33E-3EB0DEBFD823}" type="pres">
      <dgm:prSet presAssocID="{7371BE71-660F-474E-A75C-F3E943950EEB}" presName="linComp" presStyleCnt="0"/>
      <dgm:spPr/>
    </dgm:pt>
    <dgm:pt modelId="{A7554098-F0A8-44CC-B693-F96A65836BC3}" type="pres">
      <dgm:prSet presAssocID="{A9296F85-9A4A-4D1E-B1D8-769E0EAAD1D7}" presName="compNode" presStyleCnt="0"/>
      <dgm:spPr/>
    </dgm:pt>
    <dgm:pt modelId="{CB089AF6-521D-41B8-8F07-41E626A06FCB}" type="pres">
      <dgm:prSet presAssocID="{A9296F85-9A4A-4D1E-B1D8-769E0EAAD1D7}" presName="bkgdShape" presStyleLbl="node1" presStyleIdx="0" presStyleCnt="3" custLinFactNeighborX="-64"/>
      <dgm:spPr/>
    </dgm:pt>
    <dgm:pt modelId="{A13B4E4D-883D-465D-AF50-4D3B2763F1D8}" type="pres">
      <dgm:prSet presAssocID="{A9296F85-9A4A-4D1E-B1D8-769E0EAAD1D7}" presName="nodeTx" presStyleLbl="node1" presStyleIdx="0" presStyleCnt="3">
        <dgm:presLayoutVars>
          <dgm:bulletEnabled val="1"/>
        </dgm:presLayoutVars>
      </dgm:prSet>
      <dgm:spPr/>
    </dgm:pt>
    <dgm:pt modelId="{85A928FC-85AC-4036-9805-78E1F3380851}" type="pres">
      <dgm:prSet presAssocID="{A9296F85-9A4A-4D1E-B1D8-769E0EAAD1D7}" presName="invisiNode" presStyleLbl="node1" presStyleIdx="0" presStyleCnt="3"/>
      <dgm:spPr/>
    </dgm:pt>
    <dgm:pt modelId="{73C9B1C8-334F-46D8-96D1-C58AEED31233}" type="pres">
      <dgm:prSet presAssocID="{A9296F85-9A4A-4D1E-B1D8-769E0EAAD1D7}" presName="imagNode" presStyleLbl="fgImgPlace1" presStyleIdx="0" presStyleCnt="3"/>
      <dgm:spPr/>
    </dgm:pt>
    <dgm:pt modelId="{DD727034-6A77-4E42-95D0-C3B0C9F69094}" type="pres">
      <dgm:prSet presAssocID="{1B7E629A-A16C-49D8-BFCA-FD333C1E7689}" presName="sibTrans" presStyleLbl="sibTrans2D1" presStyleIdx="0" presStyleCnt="0"/>
      <dgm:spPr/>
    </dgm:pt>
    <dgm:pt modelId="{32EB9261-5CB4-48DD-99C0-19B0F3AD45D1}" type="pres">
      <dgm:prSet presAssocID="{4BF75993-3D14-42F2-93F3-7B7AF9A6CC16}" presName="compNode" presStyleCnt="0"/>
      <dgm:spPr/>
    </dgm:pt>
    <dgm:pt modelId="{4322E323-61D8-44AC-89A4-7E0AC3FEBB14}" type="pres">
      <dgm:prSet presAssocID="{4BF75993-3D14-42F2-93F3-7B7AF9A6CC16}" presName="bkgdShape" presStyleLbl="node1" presStyleIdx="1" presStyleCnt="3"/>
      <dgm:spPr/>
    </dgm:pt>
    <dgm:pt modelId="{E8427D81-2DBB-4910-A0A2-CF2723DDFCC0}" type="pres">
      <dgm:prSet presAssocID="{4BF75993-3D14-42F2-93F3-7B7AF9A6CC16}" presName="nodeTx" presStyleLbl="node1" presStyleIdx="1" presStyleCnt="3">
        <dgm:presLayoutVars>
          <dgm:bulletEnabled val="1"/>
        </dgm:presLayoutVars>
      </dgm:prSet>
      <dgm:spPr/>
    </dgm:pt>
    <dgm:pt modelId="{295AB596-4065-454A-A027-212FC70A8656}" type="pres">
      <dgm:prSet presAssocID="{4BF75993-3D14-42F2-93F3-7B7AF9A6CC16}" presName="invisiNode" presStyleLbl="node1" presStyleIdx="1" presStyleCnt="3"/>
      <dgm:spPr/>
    </dgm:pt>
    <dgm:pt modelId="{720154B2-C3D9-4AF6-B0BA-AF1A0717054E}" type="pres">
      <dgm:prSet presAssocID="{4BF75993-3D14-42F2-93F3-7B7AF9A6CC16}" presName="imagNode" presStyleLbl="fgImgPlace1" presStyleIdx="1" presStyleCnt="3"/>
      <dgm:spPr/>
    </dgm:pt>
    <dgm:pt modelId="{2B9489D5-206E-4A02-82BA-523CAF2288D4}" type="pres">
      <dgm:prSet presAssocID="{0A416202-42BC-4471-B8C2-BCDE09CA9AC0}" presName="sibTrans" presStyleLbl="sibTrans2D1" presStyleIdx="0" presStyleCnt="0"/>
      <dgm:spPr/>
    </dgm:pt>
    <dgm:pt modelId="{377A81C9-7A4A-49C8-8257-20B7615BD272}" type="pres">
      <dgm:prSet presAssocID="{3CDD7D74-3B55-45A2-8B98-A838F683C848}" presName="compNode" presStyleCnt="0"/>
      <dgm:spPr/>
    </dgm:pt>
    <dgm:pt modelId="{25C72546-6BB2-4C92-8230-4F933332D49A}" type="pres">
      <dgm:prSet presAssocID="{3CDD7D74-3B55-45A2-8B98-A838F683C848}" presName="bkgdShape" presStyleLbl="node1" presStyleIdx="2" presStyleCnt="3"/>
      <dgm:spPr/>
    </dgm:pt>
    <dgm:pt modelId="{ABA45547-D2A0-4172-88C6-1528A76187B5}" type="pres">
      <dgm:prSet presAssocID="{3CDD7D74-3B55-45A2-8B98-A838F683C848}" presName="nodeTx" presStyleLbl="node1" presStyleIdx="2" presStyleCnt="3">
        <dgm:presLayoutVars>
          <dgm:bulletEnabled val="1"/>
        </dgm:presLayoutVars>
      </dgm:prSet>
      <dgm:spPr/>
    </dgm:pt>
    <dgm:pt modelId="{0DD4E7C5-4C4C-46F8-86D8-A4BD8A269F5E}" type="pres">
      <dgm:prSet presAssocID="{3CDD7D74-3B55-45A2-8B98-A838F683C848}" presName="invisiNode" presStyleLbl="node1" presStyleIdx="2" presStyleCnt="3"/>
      <dgm:spPr/>
    </dgm:pt>
    <dgm:pt modelId="{ADAA664E-0771-40C6-B1A4-E5A705CEEBD4}" type="pres">
      <dgm:prSet presAssocID="{3CDD7D74-3B55-45A2-8B98-A838F683C848}" presName="imagNode" presStyleLbl="fgImgPlace1" presStyleIdx="2" presStyleCnt="3"/>
      <dgm:spPr/>
    </dgm:pt>
  </dgm:ptLst>
  <dgm:cxnLst>
    <dgm:cxn modelId="{C357CE07-98CE-4636-A6FE-814338734A9D}" type="presOf" srcId="{A9296F85-9A4A-4D1E-B1D8-769E0EAAD1D7}" destId="{CB089AF6-521D-41B8-8F07-41E626A06FCB}" srcOrd="0" destOrd="0" presId="urn:microsoft.com/office/officeart/2005/8/layout/hList7"/>
    <dgm:cxn modelId="{69C9E10C-7C66-47A4-B34B-859C7F48B754}" type="presOf" srcId="{1B7E629A-A16C-49D8-BFCA-FD333C1E7689}" destId="{DD727034-6A77-4E42-95D0-C3B0C9F69094}" srcOrd="0" destOrd="0" presId="urn:microsoft.com/office/officeart/2005/8/layout/hList7"/>
    <dgm:cxn modelId="{265A1B1D-2EDA-4336-8E46-F2440A61AC97}" type="presOf" srcId="{0A416202-42BC-4471-B8C2-BCDE09CA9AC0}" destId="{2B9489D5-206E-4A02-82BA-523CAF2288D4}" srcOrd="0" destOrd="0" presId="urn:microsoft.com/office/officeart/2005/8/layout/hList7"/>
    <dgm:cxn modelId="{C26D0E3A-F96D-4C9B-B45B-DC8B420718A4}" srcId="{7371BE71-660F-474E-A75C-F3E943950EEB}" destId="{4BF75993-3D14-42F2-93F3-7B7AF9A6CC16}" srcOrd="1" destOrd="0" parTransId="{706832F5-3840-4B30-B172-4B8646660CBD}" sibTransId="{0A416202-42BC-4471-B8C2-BCDE09CA9AC0}"/>
    <dgm:cxn modelId="{EB9FED43-9150-411A-BBDD-AD6C76F58577}" type="presOf" srcId="{4BF75993-3D14-42F2-93F3-7B7AF9A6CC16}" destId="{4322E323-61D8-44AC-89A4-7E0AC3FEBB14}" srcOrd="0" destOrd="0" presId="urn:microsoft.com/office/officeart/2005/8/layout/hList7"/>
    <dgm:cxn modelId="{468E8844-196C-44F1-B3EF-976581C82255}" type="presOf" srcId="{3CDD7D74-3B55-45A2-8B98-A838F683C848}" destId="{ABA45547-D2A0-4172-88C6-1528A76187B5}" srcOrd="1" destOrd="0" presId="urn:microsoft.com/office/officeart/2005/8/layout/hList7"/>
    <dgm:cxn modelId="{9DAE2877-9E2E-4AF7-BF6F-943262A1C4FA}" srcId="{7371BE71-660F-474E-A75C-F3E943950EEB}" destId="{A9296F85-9A4A-4D1E-B1D8-769E0EAAD1D7}" srcOrd="0" destOrd="0" parTransId="{94DF39D3-4D7C-4BFE-AB95-8776F8587AF7}" sibTransId="{1B7E629A-A16C-49D8-BFCA-FD333C1E7689}"/>
    <dgm:cxn modelId="{C82C797A-8E13-406C-9FE5-EB98AC72F61B}" type="presOf" srcId="{3CDD7D74-3B55-45A2-8B98-A838F683C848}" destId="{25C72546-6BB2-4C92-8230-4F933332D49A}" srcOrd="0" destOrd="0" presId="urn:microsoft.com/office/officeart/2005/8/layout/hList7"/>
    <dgm:cxn modelId="{E3768991-7A9E-4E10-93C3-318CF0ACD8C8}" type="presOf" srcId="{7371BE71-660F-474E-A75C-F3E943950EEB}" destId="{6AFCAD85-BE91-461F-B8CC-F68990F60229}" srcOrd="0" destOrd="0" presId="urn:microsoft.com/office/officeart/2005/8/layout/hList7"/>
    <dgm:cxn modelId="{0736F7A5-395A-4A93-8677-F600AB513401}" type="presOf" srcId="{4BF75993-3D14-42F2-93F3-7B7AF9A6CC16}" destId="{E8427D81-2DBB-4910-A0A2-CF2723DDFCC0}" srcOrd="1" destOrd="0" presId="urn:microsoft.com/office/officeart/2005/8/layout/hList7"/>
    <dgm:cxn modelId="{437E20BC-DA29-4056-A0C5-FBC734D0AADF}" type="presOf" srcId="{A9296F85-9A4A-4D1E-B1D8-769E0EAAD1D7}" destId="{A13B4E4D-883D-465D-AF50-4D3B2763F1D8}" srcOrd="1" destOrd="0" presId="urn:microsoft.com/office/officeart/2005/8/layout/hList7"/>
    <dgm:cxn modelId="{27216DEE-EEF7-402B-9AF8-40EFAD9EB93F}" srcId="{7371BE71-660F-474E-A75C-F3E943950EEB}" destId="{3CDD7D74-3B55-45A2-8B98-A838F683C848}" srcOrd="2" destOrd="0" parTransId="{97243587-E429-4A33-AA9F-8D8A5F59B245}" sibTransId="{BA30688B-28B9-4361-94B0-AFD2965B8A66}"/>
    <dgm:cxn modelId="{FF533225-64AD-4C7C-B124-E2FA3F30A6A3}" type="presParOf" srcId="{6AFCAD85-BE91-461F-B8CC-F68990F60229}" destId="{3A186646-6365-479B-8932-F3DD16335FD9}" srcOrd="0" destOrd="0" presId="urn:microsoft.com/office/officeart/2005/8/layout/hList7"/>
    <dgm:cxn modelId="{6210F3BE-2782-4A9C-B338-CBAC596112ED}" type="presParOf" srcId="{6AFCAD85-BE91-461F-B8CC-F68990F60229}" destId="{14816828-9A91-4580-B33E-3EB0DEBFD823}" srcOrd="1" destOrd="0" presId="urn:microsoft.com/office/officeart/2005/8/layout/hList7"/>
    <dgm:cxn modelId="{05CB7874-F8F6-45D8-9D21-9F727C553C8C}" type="presParOf" srcId="{14816828-9A91-4580-B33E-3EB0DEBFD823}" destId="{A7554098-F0A8-44CC-B693-F96A65836BC3}" srcOrd="0" destOrd="0" presId="urn:microsoft.com/office/officeart/2005/8/layout/hList7"/>
    <dgm:cxn modelId="{EF90BD26-113C-4EB5-AB1E-A185E7403892}" type="presParOf" srcId="{A7554098-F0A8-44CC-B693-F96A65836BC3}" destId="{CB089AF6-521D-41B8-8F07-41E626A06FCB}" srcOrd="0" destOrd="0" presId="urn:microsoft.com/office/officeart/2005/8/layout/hList7"/>
    <dgm:cxn modelId="{EFAB7622-2A2D-4D59-8BAC-A0F74914D314}" type="presParOf" srcId="{A7554098-F0A8-44CC-B693-F96A65836BC3}" destId="{A13B4E4D-883D-465D-AF50-4D3B2763F1D8}" srcOrd="1" destOrd="0" presId="urn:microsoft.com/office/officeart/2005/8/layout/hList7"/>
    <dgm:cxn modelId="{09866643-F0D8-42F7-9BDE-506851CFEAB2}" type="presParOf" srcId="{A7554098-F0A8-44CC-B693-F96A65836BC3}" destId="{85A928FC-85AC-4036-9805-78E1F3380851}" srcOrd="2" destOrd="0" presId="urn:microsoft.com/office/officeart/2005/8/layout/hList7"/>
    <dgm:cxn modelId="{7B7E69EF-EC70-4ED5-BA54-225E3934E006}" type="presParOf" srcId="{A7554098-F0A8-44CC-B693-F96A65836BC3}" destId="{73C9B1C8-334F-46D8-96D1-C58AEED31233}" srcOrd="3" destOrd="0" presId="urn:microsoft.com/office/officeart/2005/8/layout/hList7"/>
    <dgm:cxn modelId="{E6D66674-BCFC-4A6A-B446-E122B69E82A0}" type="presParOf" srcId="{14816828-9A91-4580-B33E-3EB0DEBFD823}" destId="{DD727034-6A77-4E42-95D0-C3B0C9F69094}" srcOrd="1" destOrd="0" presId="urn:microsoft.com/office/officeart/2005/8/layout/hList7"/>
    <dgm:cxn modelId="{E6C2A875-D7B0-4395-AD62-CD7D14E66B61}" type="presParOf" srcId="{14816828-9A91-4580-B33E-3EB0DEBFD823}" destId="{32EB9261-5CB4-48DD-99C0-19B0F3AD45D1}" srcOrd="2" destOrd="0" presId="urn:microsoft.com/office/officeart/2005/8/layout/hList7"/>
    <dgm:cxn modelId="{E8FDF04A-1C08-475C-AD0B-853415860A91}" type="presParOf" srcId="{32EB9261-5CB4-48DD-99C0-19B0F3AD45D1}" destId="{4322E323-61D8-44AC-89A4-7E0AC3FEBB14}" srcOrd="0" destOrd="0" presId="urn:microsoft.com/office/officeart/2005/8/layout/hList7"/>
    <dgm:cxn modelId="{960FFA47-83FE-4AED-BC1C-F408C4D1729A}" type="presParOf" srcId="{32EB9261-5CB4-48DD-99C0-19B0F3AD45D1}" destId="{E8427D81-2DBB-4910-A0A2-CF2723DDFCC0}" srcOrd="1" destOrd="0" presId="urn:microsoft.com/office/officeart/2005/8/layout/hList7"/>
    <dgm:cxn modelId="{3E76EC31-2ABE-4D94-A500-587220763783}" type="presParOf" srcId="{32EB9261-5CB4-48DD-99C0-19B0F3AD45D1}" destId="{295AB596-4065-454A-A027-212FC70A8656}" srcOrd="2" destOrd="0" presId="urn:microsoft.com/office/officeart/2005/8/layout/hList7"/>
    <dgm:cxn modelId="{FC132E39-C610-4959-8699-FC83DDACFD7E}" type="presParOf" srcId="{32EB9261-5CB4-48DD-99C0-19B0F3AD45D1}" destId="{720154B2-C3D9-4AF6-B0BA-AF1A0717054E}" srcOrd="3" destOrd="0" presId="urn:microsoft.com/office/officeart/2005/8/layout/hList7"/>
    <dgm:cxn modelId="{31736EC6-4BBB-46BE-A7AB-45A0331AC36B}" type="presParOf" srcId="{14816828-9A91-4580-B33E-3EB0DEBFD823}" destId="{2B9489D5-206E-4A02-82BA-523CAF2288D4}" srcOrd="3" destOrd="0" presId="urn:microsoft.com/office/officeart/2005/8/layout/hList7"/>
    <dgm:cxn modelId="{82EEF732-9063-4693-AB2D-DC7B92DB8096}" type="presParOf" srcId="{14816828-9A91-4580-B33E-3EB0DEBFD823}" destId="{377A81C9-7A4A-49C8-8257-20B7615BD272}" srcOrd="4" destOrd="0" presId="urn:microsoft.com/office/officeart/2005/8/layout/hList7"/>
    <dgm:cxn modelId="{6CAC8CEE-86FC-45F9-8C9B-5DC277D834B1}" type="presParOf" srcId="{377A81C9-7A4A-49C8-8257-20B7615BD272}" destId="{25C72546-6BB2-4C92-8230-4F933332D49A}" srcOrd="0" destOrd="0" presId="urn:microsoft.com/office/officeart/2005/8/layout/hList7"/>
    <dgm:cxn modelId="{2BCC7D76-DF15-4FC1-93BB-6D19448D21CB}" type="presParOf" srcId="{377A81C9-7A4A-49C8-8257-20B7615BD272}" destId="{ABA45547-D2A0-4172-88C6-1528A76187B5}" srcOrd="1" destOrd="0" presId="urn:microsoft.com/office/officeart/2005/8/layout/hList7"/>
    <dgm:cxn modelId="{28DAF3B0-D890-4387-B1D0-A149FE7D769F}" type="presParOf" srcId="{377A81C9-7A4A-49C8-8257-20B7615BD272}" destId="{0DD4E7C5-4C4C-46F8-86D8-A4BD8A269F5E}" srcOrd="2" destOrd="0" presId="urn:microsoft.com/office/officeart/2005/8/layout/hList7"/>
    <dgm:cxn modelId="{82597657-5E7E-4025-8751-11B7A7E0D6EF}" type="presParOf" srcId="{377A81C9-7A4A-49C8-8257-20B7615BD272}" destId="{ADAA664E-0771-40C6-B1A4-E5A705CEEBD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89AF6-521D-41B8-8F07-41E626A06FCB}">
      <dsp:nvSpPr>
        <dsp:cNvPr id="0" name=""/>
        <dsp:cNvSpPr/>
      </dsp:nvSpPr>
      <dsp:spPr>
        <a:xfrm>
          <a:off x="6" y="0"/>
          <a:ext cx="2389584" cy="3047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hukuk</a:t>
          </a:r>
          <a:endParaRPr lang="ru-RU" sz="2200" kern="1200" dirty="0"/>
        </a:p>
      </dsp:txBody>
      <dsp:txXfrm>
        <a:off x="6" y="1219199"/>
        <a:ext cx="2389584" cy="1219199"/>
      </dsp:txXfrm>
    </dsp:sp>
    <dsp:sp modelId="{73C9B1C8-334F-46D8-96D1-C58AEED31233}">
      <dsp:nvSpPr>
        <dsp:cNvPr id="0" name=""/>
        <dsp:cNvSpPr/>
      </dsp:nvSpPr>
      <dsp:spPr>
        <a:xfrm>
          <a:off x="688836" y="182879"/>
          <a:ext cx="1014983" cy="1014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22E323-61D8-44AC-89A4-7E0AC3FEBB14}">
      <dsp:nvSpPr>
        <dsp:cNvPr id="0" name=""/>
        <dsp:cNvSpPr/>
      </dsp:nvSpPr>
      <dsp:spPr>
        <a:xfrm>
          <a:off x="2462807" y="0"/>
          <a:ext cx="2389584" cy="3047998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ykdysady</a:t>
          </a:r>
          <a:endParaRPr lang="ru-RU" sz="2200" kern="1200" dirty="0"/>
        </a:p>
      </dsp:txBody>
      <dsp:txXfrm>
        <a:off x="2462807" y="1219199"/>
        <a:ext cx="2389584" cy="1219199"/>
      </dsp:txXfrm>
    </dsp:sp>
    <dsp:sp modelId="{720154B2-C3D9-4AF6-B0BA-AF1A0717054E}">
      <dsp:nvSpPr>
        <dsp:cNvPr id="0" name=""/>
        <dsp:cNvSpPr/>
      </dsp:nvSpPr>
      <dsp:spPr>
        <a:xfrm>
          <a:off x="3150108" y="182879"/>
          <a:ext cx="1014983" cy="1014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72546-6BB2-4C92-8230-4F933332D49A}">
      <dsp:nvSpPr>
        <dsp:cNvPr id="0" name=""/>
        <dsp:cNvSpPr/>
      </dsp:nvSpPr>
      <dsp:spPr>
        <a:xfrm>
          <a:off x="4924079" y="0"/>
          <a:ext cx="2389584" cy="30479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tehniki</a:t>
          </a:r>
          <a:endParaRPr lang="ru-RU" sz="2200" kern="1200" dirty="0"/>
        </a:p>
      </dsp:txBody>
      <dsp:txXfrm>
        <a:off x="4924079" y="1219199"/>
        <a:ext cx="2389584" cy="1219199"/>
      </dsp:txXfrm>
    </dsp:sp>
    <dsp:sp modelId="{ADAA664E-0771-40C6-B1A4-E5A705CEEBD4}">
      <dsp:nvSpPr>
        <dsp:cNvPr id="0" name=""/>
        <dsp:cNvSpPr/>
      </dsp:nvSpPr>
      <dsp:spPr>
        <a:xfrm>
          <a:off x="5611380" y="182879"/>
          <a:ext cx="1014983" cy="101498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86646-6365-479B-8932-F3DD16335FD9}">
      <dsp:nvSpPr>
        <dsp:cNvPr id="0" name=""/>
        <dsp:cNvSpPr/>
      </dsp:nvSpPr>
      <dsp:spPr>
        <a:xfrm>
          <a:off x="292608" y="2438399"/>
          <a:ext cx="6729984" cy="45719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kafedrasynyň mugallymy </a:t>
            </a: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endParaRPr lang="tk-TM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1.Gozgalmaýan emläkde ätiýaçlandyryşyň dört esasy görnüşi.</a:t>
            </a:r>
            <a:endParaRPr lang="tk-TM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Emläk hukuklaryny ätiýaçlandyryş şertnamasy.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3.Titul ätiýaçlandyryş geleşigiň ähli töwekgelçilikleri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Kwartira amallary ätiýaçlandyryşy.</a:t>
            </a:r>
            <a:endParaRPr lang="tk-TM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7150"/>
            <a:ext cx="8915400" cy="1828800"/>
          </a:xfrm>
        </p:spPr>
        <p:txBody>
          <a:bodyPr>
            <a:noAutofit/>
          </a:bodyPr>
          <a:lstStyle/>
          <a:p>
            <a:pPr marL="180975" lvl="1" algn="ctr">
              <a:tabLst>
                <a:tab pos="631825" algn="l"/>
              </a:tabLs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1.Gozgalmaýan emläkde ätiýaçlandyryşyň dört esasy görnüşi.</a:t>
            </a:r>
            <a:b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k-TM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76350"/>
            <a:ext cx="7467600" cy="3657600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dirty="0"/>
              <a:t> </a:t>
            </a:r>
            <a:r>
              <a:rPr lang="tk-TM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tiýaçlandyryş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peýdaly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guraldyr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ýagdaýlarda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çalşyp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satmak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eýeçiligini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ýitirmekden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atlandyrylyşy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emlägiň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agentlikleriniň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müşderilerine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sahylyk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sylag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kepilliklerden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polisiniň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kepilligi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 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kwartiranyň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eýeçiliginiň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ýitirilmegi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öwezini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dolmak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. </a:t>
            </a:r>
          </a:p>
          <a:p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alanyňda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ätiýaçlandyryşyň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amallary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endParaRPr lang="ru-RU" sz="1800" dirty="0">
              <a:solidFill>
                <a:srgbClr val="00040C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73355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0" y="13335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9D960E-8BFA-4C8B-AA2F-5E5679DF1F1B}"/>
              </a:ext>
            </a:extLst>
          </p:cNvPr>
          <p:cNvSpPr/>
          <p:nvPr/>
        </p:nvSpPr>
        <p:spPr>
          <a:xfrm>
            <a:off x="152400" y="150743"/>
            <a:ext cx="8229600" cy="703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Aslynda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gozgalmaýan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emläkde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ätiýaçlandyryşyň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dört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görnüşi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  </a:t>
            </a:r>
            <a:endParaRPr lang="ru-RU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7DD061C-ADE1-4527-9EA1-C5FD16D1C380}"/>
              </a:ext>
            </a:extLst>
          </p:cNvPr>
          <p:cNvSpPr/>
          <p:nvPr/>
        </p:nvSpPr>
        <p:spPr>
          <a:xfrm>
            <a:off x="381000" y="673963"/>
            <a:ext cx="6858000" cy="36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79450" algn="l"/>
              </a:tabLs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Adyň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ätiýaçlandyryşy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 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kwartiranyň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eýesini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eýeçiligiň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ýitmeginden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goramak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79450" algn="l"/>
              </a:tabLst>
            </a:pP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Ipoteka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ätiýaçlandyryşy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 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karz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beriji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banky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ipoteka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karzy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ýitgiler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töwekgelçiliginden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goramak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79450" algn="l"/>
              </a:tabLst>
            </a:pP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Ösdürijileriň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jogapkärçiligini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 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paýdarlaryň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gurulýan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jaýa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goýýan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maýa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goýumlaryny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puly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ýitirmekden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goramak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79450" algn="l"/>
              </a:tabLst>
            </a:pP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ätiýaçlandyryşy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 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kwartirany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zeperlerden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weýrançylyklardan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goramak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ýangyndan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suw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joşmasyndan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weýrançylykdan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ş.m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 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B87B57E-E340-4A97-AFD5-3F0E9C7457BB}"/>
              </a:ext>
            </a:extLst>
          </p:cNvPr>
          <p:cNvSpPr/>
          <p:nvPr/>
        </p:nvSpPr>
        <p:spPr>
          <a:xfrm>
            <a:off x="685800" y="2857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7688896-508B-4B79-9D3F-32B4454A56D8}"/>
              </a:ext>
            </a:extLst>
          </p:cNvPr>
          <p:cNvSpPr/>
          <p:nvPr/>
        </p:nvSpPr>
        <p:spPr>
          <a:xfrm>
            <a:off x="838200" y="4381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B85C794-ADD6-4986-A4D0-A67B80FDD600}"/>
              </a:ext>
            </a:extLst>
          </p:cNvPr>
          <p:cNvSpPr/>
          <p:nvPr/>
        </p:nvSpPr>
        <p:spPr>
          <a:xfrm>
            <a:off x="457200" y="185420"/>
            <a:ext cx="746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Emläk hukuklaryny ätiýaçlandyryş şertnamasy.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8288984-4473-4BAE-B5CC-ABF5AEC89EA7}"/>
              </a:ext>
            </a:extLst>
          </p:cNvPr>
          <p:cNvSpPr/>
          <p:nvPr/>
        </p:nvSpPr>
        <p:spPr>
          <a:xfrm>
            <a:off x="228600" y="864018"/>
            <a:ext cx="7239000" cy="401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363538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Dolandyryşda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hukuk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häsiýetnamalarynyň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birligi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seredilip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geçilýär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kesgitlemeden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gelip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çykyşy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hususyýetçiniň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gyzyklanmalaryna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ulanylyşynyň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netijeliligini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etmeklige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gönükdirilendir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50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9D87AA7-41C2-4192-8023-4FC3EC1E5A27}"/>
              </a:ext>
            </a:extLst>
          </p:cNvPr>
          <p:cNvSpPr/>
          <p:nvPr/>
        </p:nvSpPr>
        <p:spPr>
          <a:xfrm>
            <a:off x="685800" y="0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ugurda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aşyrylýar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1B769633-6F7E-4838-B1F1-181AC5CA11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194123"/>
              </p:ext>
            </p:extLst>
          </p:nvPr>
        </p:nvGraphicFramePr>
        <p:xfrm>
          <a:off x="152400" y="1047751"/>
          <a:ext cx="7315200" cy="304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361950"/>
            <a:ext cx="7467600" cy="44981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3.Titul ätiýaçlandyryş geleşigiň ähli töwekgelçilikleri</a:t>
            </a:r>
          </a:p>
          <a:p>
            <a:pPr marL="0" lvl="0" indent="363538">
              <a:buNone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ätiýaçlandyrylanda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töwekgelçilik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faktorlaryna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seredilip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bilner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titreme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süýşgün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opurylma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harasat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josşguny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çabga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ýagmagy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basma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Ýangyn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partlama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çökmegi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Doňaklyk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ýagmagy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ýerasty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suwlaryň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Ýyldyrym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çakmagy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Heläkçilik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heläkçiligi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363538" algn="just">
              <a:lnSpc>
                <a:spcPct val="115000"/>
              </a:lnSpc>
              <a:buNone/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FC54C49-477F-4E0D-8968-DCE2D5EE8302}"/>
              </a:ext>
            </a:extLst>
          </p:cNvPr>
          <p:cNvSpPr/>
          <p:nvPr/>
        </p:nvSpPr>
        <p:spPr>
          <a:xfrm>
            <a:off x="304800" y="133350"/>
            <a:ext cx="6705600" cy="3520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Goňşy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jaýlardan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suwuň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geçmegi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suw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kanalizasiýa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ýyladyş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ýangyna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garşy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ulgamlardan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geçen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suwuň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netijesinde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emlägiň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zaýalanmagy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</a:t>
            </a:r>
            <a:endParaRPr lang="ru-RU" sz="28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Üçünji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taraplaryň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nädogry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hereketi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endParaRPr lang="ru-RU" sz="28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Döwüp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açylan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ogurlyk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 </a:t>
            </a:r>
            <a:endParaRPr lang="ru-RU" sz="28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Ulag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serişdeleriniň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ogurlanamgy</a:t>
            </a:r>
            <a:r>
              <a:rPr lang="ru-RU" sz="28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AA997D-DE0F-4B14-9A97-9F200E192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2343150"/>
            <a:ext cx="21621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DB2660F-3F04-45CD-8C77-426C3135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0646"/>
            <a:ext cx="6934200" cy="2083904"/>
          </a:xfrm>
          <a:solidFill>
            <a:srgbClr val="85FFBC"/>
          </a:solidFill>
        </p:spPr>
        <p:txBody>
          <a:bodyPr>
            <a:normAutofit fontScale="90000"/>
          </a:bodyPr>
          <a:lstStyle/>
          <a:p>
            <a:b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Ätiýaçlandyryjylar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ätiýaçlandyrylýanlaryň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jogapkärçilikleriň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paýlanşyna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baglylykda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şertnama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şertlerde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baglaşylyp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1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bilner</a:t>
            </a:r>
            <a:r>
              <a:rPr lang="ru-RU" sz="31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ru-RU" sz="3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8949EA2-B857-40A0-BBB2-77DF99207A41}"/>
              </a:ext>
            </a:extLst>
          </p:cNvPr>
          <p:cNvSpPr/>
          <p:nvPr/>
        </p:nvSpPr>
        <p:spPr>
          <a:xfrm>
            <a:off x="228600" y="2148509"/>
            <a:ext cx="7924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ätiýaçlandyryjy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öwezini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Bölekleýin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töwekgelçiligiň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ätiýaçlanyrylýana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Proporsional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öwezini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dolma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tölegiň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proporsional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Proporsional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öwezini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dolma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6324</TotalTime>
  <Words>227</Words>
  <Application>Microsoft Office PowerPoint</Application>
  <PresentationFormat>Экран (16:9)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Corbel</vt:lpstr>
      <vt:lpstr>MS Mincho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1.Gozgalmaýan emläkde ätiýaçlandyryşyň dört esasy görnüşi.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Ätiýaçlandyryjylar bilen ätiýaçlandyrylýanlaryň jogapkärçilikleriň paýlanşyna baglylykda, şertnama aşakdaky şertlerde baglaşylyp bilner: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867</cp:revision>
  <dcterms:created xsi:type="dcterms:W3CDTF">2010-10-28T12:19:43Z</dcterms:created>
  <dcterms:modified xsi:type="dcterms:W3CDTF">2021-09-01T08:33:13Z</dcterms:modified>
</cp:coreProperties>
</file>