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588" r:id="rId1"/>
    <p:sldMasterId id="2147484603" r:id="rId2"/>
  </p:sldMasterIdLst>
  <p:notesMasterIdLst>
    <p:notesMasterId r:id="rId13"/>
  </p:notesMasterIdLst>
  <p:sldIdLst>
    <p:sldId id="376" r:id="rId3"/>
    <p:sldId id="378" r:id="rId4"/>
    <p:sldId id="445" r:id="rId5"/>
    <p:sldId id="446" r:id="rId6"/>
    <p:sldId id="447" r:id="rId7"/>
    <p:sldId id="448" r:id="rId8"/>
    <p:sldId id="449" r:id="rId9"/>
    <p:sldId id="450" r:id="rId10"/>
    <p:sldId id="451" r:id="rId11"/>
    <p:sldId id="397" r:id="rId12"/>
  </p:sldIdLst>
  <p:sldSz cx="9144000" cy="5143500" type="screen16x9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3429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685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0287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17145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0574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24003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2743200" algn="l" defTabSz="6858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40C"/>
    <a:srgbClr val="B1A500"/>
    <a:srgbClr val="85FFBC"/>
    <a:srgbClr val="B6F6CB"/>
    <a:srgbClr val="7DFFB8"/>
    <a:srgbClr val="CDFFE4"/>
    <a:srgbClr val="0043C8"/>
    <a:srgbClr val="001236"/>
    <a:srgbClr val="69FFAD"/>
    <a:srgbClr val="7296E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35" autoAdjust="0"/>
    <p:restoredTop sz="94291" autoAdjust="0"/>
  </p:normalViewPr>
  <p:slideViewPr>
    <p:cSldViewPr>
      <p:cViewPr varScale="1">
        <p:scale>
          <a:sx n="101" d="100"/>
          <a:sy n="101" d="100"/>
        </p:scale>
        <p:origin x="816" y="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371BE71-660F-474E-A75C-F3E943950EEB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</dgm:pt>
    <dgm:pt modelId="{A9296F85-9A4A-4D1E-B1D8-769E0EAAD1D7}">
      <dgm:prSet phldrT="[Текст]" custT="1"/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hukuk</a:t>
          </a:r>
          <a:endParaRPr lang="ru-RU" sz="2200" dirty="0"/>
        </a:p>
      </dgm:t>
    </dgm:pt>
    <dgm:pt modelId="{94DF39D3-4D7C-4BFE-AB95-8776F8587AF7}" type="parTrans" cxnId="{9DAE2877-9E2E-4AF7-BF6F-943262A1C4FA}">
      <dgm:prSet/>
      <dgm:spPr/>
      <dgm:t>
        <a:bodyPr/>
        <a:lstStyle/>
        <a:p>
          <a:endParaRPr lang="ru-RU"/>
        </a:p>
      </dgm:t>
    </dgm:pt>
    <dgm:pt modelId="{1B7E629A-A16C-49D8-BFCA-FD333C1E7689}" type="sibTrans" cxnId="{9DAE2877-9E2E-4AF7-BF6F-943262A1C4FA}">
      <dgm:prSet/>
      <dgm:spPr/>
      <dgm:t>
        <a:bodyPr/>
        <a:lstStyle/>
        <a:p>
          <a:endParaRPr lang="ru-RU"/>
        </a:p>
      </dgm:t>
    </dgm:pt>
    <dgm:pt modelId="{4BF75993-3D14-42F2-93F3-7B7AF9A6CC16}">
      <dgm:prSet phldrT="[Текст]" custT="1"/>
      <dgm:spPr>
        <a:solidFill>
          <a:srgbClr val="FF0000"/>
        </a:solidFill>
      </dgm:spPr>
      <dgm:t>
        <a:bodyPr/>
        <a:lstStyle/>
        <a:p>
          <a:r>
            <a:rPr lang="ru-RU" sz="2200" dirty="0" err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ykdysady</a:t>
          </a:r>
          <a:endParaRPr lang="ru-RU" sz="2200" dirty="0"/>
        </a:p>
      </dgm:t>
    </dgm:pt>
    <dgm:pt modelId="{706832F5-3840-4B30-B172-4B8646660CBD}" type="parTrans" cxnId="{C26D0E3A-F96D-4C9B-B45B-DC8B420718A4}">
      <dgm:prSet/>
      <dgm:spPr/>
      <dgm:t>
        <a:bodyPr/>
        <a:lstStyle/>
        <a:p>
          <a:endParaRPr lang="ru-RU"/>
        </a:p>
      </dgm:t>
    </dgm:pt>
    <dgm:pt modelId="{0A416202-42BC-4471-B8C2-BCDE09CA9AC0}" type="sibTrans" cxnId="{C26D0E3A-F96D-4C9B-B45B-DC8B420718A4}">
      <dgm:prSet/>
      <dgm:spPr/>
      <dgm:t>
        <a:bodyPr/>
        <a:lstStyle/>
        <a:p>
          <a:endParaRPr lang="ru-RU"/>
        </a:p>
      </dgm:t>
    </dgm:pt>
    <dgm:pt modelId="{3CDD7D74-3B55-45A2-8B98-A838F683C848}">
      <dgm:prSet phldrT="[Текст]" custT="1"/>
      <dgm:spPr/>
      <dgm:t>
        <a:bodyPr/>
        <a:lstStyle/>
        <a:p>
          <a:r>
            <a:rPr lang="ru-RU" sz="2200" dirty="0" err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tehniki</a:t>
          </a:r>
          <a:endParaRPr lang="ru-RU" sz="2200" dirty="0"/>
        </a:p>
      </dgm:t>
    </dgm:pt>
    <dgm:pt modelId="{97243587-E429-4A33-AA9F-8D8A5F59B245}" type="parTrans" cxnId="{27216DEE-EEF7-402B-9AF8-40EFAD9EB93F}">
      <dgm:prSet/>
      <dgm:spPr/>
      <dgm:t>
        <a:bodyPr/>
        <a:lstStyle/>
        <a:p>
          <a:endParaRPr lang="ru-RU"/>
        </a:p>
      </dgm:t>
    </dgm:pt>
    <dgm:pt modelId="{BA30688B-28B9-4361-94B0-AFD2965B8A66}" type="sibTrans" cxnId="{27216DEE-EEF7-402B-9AF8-40EFAD9EB93F}">
      <dgm:prSet/>
      <dgm:spPr/>
      <dgm:t>
        <a:bodyPr/>
        <a:lstStyle/>
        <a:p>
          <a:endParaRPr lang="ru-RU"/>
        </a:p>
      </dgm:t>
    </dgm:pt>
    <dgm:pt modelId="{6AFCAD85-BE91-461F-B8CC-F68990F60229}" type="pres">
      <dgm:prSet presAssocID="{7371BE71-660F-474E-A75C-F3E943950EEB}" presName="Name0" presStyleCnt="0">
        <dgm:presLayoutVars>
          <dgm:dir/>
          <dgm:resizeHandles val="exact"/>
        </dgm:presLayoutVars>
      </dgm:prSet>
      <dgm:spPr/>
    </dgm:pt>
    <dgm:pt modelId="{3A186646-6365-479B-8932-F3DD16335FD9}" type="pres">
      <dgm:prSet presAssocID="{7371BE71-660F-474E-A75C-F3E943950EEB}" presName="fgShape" presStyleLbl="fgShp" presStyleIdx="0" presStyleCnt="1"/>
      <dgm:spPr/>
    </dgm:pt>
    <dgm:pt modelId="{14816828-9A91-4580-B33E-3EB0DEBFD823}" type="pres">
      <dgm:prSet presAssocID="{7371BE71-660F-474E-A75C-F3E943950EEB}" presName="linComp" presStyleCnt="0"/>
      <dgm:spPr/>
    </dgm:pt>
    <dgm:pt modelId="{A7554098-F0A8-44CC-B693-F96A65836BC3}" type="pres">
      <dgm:prSet presAssocID="{A9296F85-9A4A-4D1E-B1D8-769E0EAAD1D7}" presName="compNode" presStyleCnt="0"/>
      <dgm:spPr/>
    </dgm:pt>
    <dgm:pt modelId="{CB089AF6-521D-41B8-8F07-41E626A06FCB}" type="pres">
      <dgm:prSet presAssocID="{A9296F85-9A4A-4D1E-B1D8-769E0EAAD1D7}" presName="bkgdShape" presStyleLbl="node1" presStyleIdx="0" presStyleCnt="3" custLinFactNeighborX="-64"/>
      <dgm:spPr/>
    </dgm:pt>
    <dgm:pt modelId="{A13B4E4D-883D-465D-AF50-4D3B2763F1D8}" type="pres">
      <dgm:prSet presAssocID="{A9296F85-9A4A-4D1E-B1D8-769E0EAAD1D7}" presName="nodeTx" presStyleLbl="node1" presStyleIdx="0" presStyleCnt="3">
        <dgm:presLayoutVars>
          <dgm:bulletEnabled val="1"/>
        </dgm:presLayoutVars>
      </dgm:prSet>
      <dgm:spPr/>
    </dgm:pt>
    <dgm:pt modelId="{85A928FC-85AC-4036-9805-78E1F3380851}" type="pres">
      <dgm:prSet presAssocID="{A9296F85-9A4A-4D1E-B1D8-769E0EAAD1D7}" presName="invisiNode" presStyleLbl="node1" presStyleIdx="0" presStyleCnt="3"/>
      <dgm:spPr/>
    </dgm:pt>
    <dgm:pt modelId="{73C9B1C8-334F-46D8-96D1-C58AEED31233}" type="pres">
      <dgm:prSet presAssocID="{A9296F85-9A4A-4D1E-B1D8-769E0EAAD1D7}" presName="imagNode" presStyleLbl="fgImgPlace1" presStyleIdx="0" presStyleCnt="3"/>
      <dgm:spPr/>
    </dgm:pt>
    <dgm:pt modelId="{DD727034-6A77-4E42-95D0-C3B0C9F69094}" type="pres">
      <dgm:prSet presAssocID="{1B7E629A-A16C-49D8-BFCA-FD333C1E7689}" presName="sibTrans" presStyleLbl="sibTrans2D1" presStyleIdx="0" presStyleCnt="0"/>
      <dgm:spPr/>
    </dgm:pt>
    <dgm:pt modelId="{32EB9261-5CB4-48DD-99C0-19B0F3AD45D1}" type="pres">
      <dgm:prSet presAssocID="{4BF75993-3D14-42F2-93F3-7B7AF9A6CC16}" presName="compNode" presStyleCnt="0"/>
      <dgm:spPr/>
    </dgm:pt>
    <dgm:pt modelId="{4322E323-61D8-44AC-89A4-7E0AC3FEBB14}" type="pres">
      <dgm:prSet presAssocID="{4BF75993-3D14-42F2-93F3-7B7AF9A6CC16}" presName="bkgdShape" presStyleLbl="node1" presStyleIdx="1" presStyleCnt="3"/>
      <dgm:spPr/>
    </dgm:pt>
    <dgm:pt modelId="{E8427D81-2DBB-4910-A0A2-CF2723DDFCC0}" type="pres">
      <dgm:prSet presAssocID="{4BF75993-3D14-42F2-93F3-7B7AF9A6CC16}" presName="nodeTx" presStyleLbl="node1" presStyleIdx="1" presStyleCnt="3">
        <dgm:presLayoutVars>
          <dgm:bulletEnabled val="1"/>
        </dgm:presLayoutVars>
      </dgm:prSet>
      <dgm:spPr/>
    </dgm:pt>
    <dgm:pt modelId="{295AB596-4065-454A-A027-212FC70A8656}" type="pres">
      <dgm:prSet presAssocID="{4BF75993-3D14-42F2-93F3-7B7AF9A6CC16}" presName="invisiNode" presStyleLbl="node1" presStyleIdx="1" presStyleCnt="3"/>
      <dgm:spPr/>
    </dgm:pt>
    <dgm:pt modelId="{720154B2-C3D9-4AF6-B0BA-AF1A0717054E}" type="pres">
      <dgm:prSet presAssocID="{4BF75993-3D14-42F2-93F3-7B7AF9A6CC16}" presName="imagNode" presStyleLbl="fgImgPlace1" presStyleIdx="1" presStyleCnt="3"/>
      <dgm:spPr/>
    </dgm:pt>
    <dgm:pt modelId="{2B9489D5-206E-4A02-82BA-523CAF2288D4}" type="pres">
      <dgm:prSet presAssocID="{0A416202-42BC-4471-B8C2-BCDE09CA9AC0}" presName="sibTrans" presStyleLbl="sibTrans2D1" presStyleIdx="0" presStyleCnt="0"/>
      <dgm:spPr/>
    </dgm:pt>
    <dgm:pt modelId="{377A81C9-7A4A-49C8-8257-20B7615BD272}" type="pres">
      <dgm:prSet presAssocID="{3CDD7D74-3B55-45A2-8B98-A838F683C848}" presName="compNode" presStyleCnt="0"/>
      <dgm:spPr/>
    </dgm:pt>
    <dgm:pt modelId="{25C72546-6BB2-4C92-8230-4F933332D49A}" type="pres">
      <dgm:prSet presAssocID="{3CDD7D74-3B55-45A2-8B98-A838F683C848}" presName="bkgdShape" presStyleLbl="node1" presStyleIdx="2" presStyleCnt="3"/>
      <dgm:spPr/>
    </dgm:pt>
    <dgm:pt modelId="{ABA45547-D2A0-4172-88C6-1528A76187B5}" type="pres">
      <dgm:prSet presAssocID="{3CDD7D74-3B55-45A2-8B98-A838F683C848}" presName="nodeTx" presStyleLbl="node1" presStyleIdx="2" presStyleCnt="3">
        <dgm:presLayoutVars>
          <dgm:bulletEnabled val="1"/>
        </dgm:presLayoutVars>
      </dgm:prSet>
      <dgm:spPr/>
    </dgm:pt>
    <dgm:pt modelId="{0DD4E7C5-4C4C-46F8-86D8-A4BD8A269F5E}" type="pres">
      <dgm:prSet presAssocID="{3CDD7D74-3B55-45A2-8B98-A838F683C848}" presName="invisiNode" presStyleLbl="node1" presStyleIdx="2" presStyleCnt="3"/>
      <dgm:spPr/>
    </dgm:pt>
    <dgm:pt modelId="{ADAA664E-0771-40C6-B1A4-E5A705CEEBD4}" type="pres">
      <dgm:prSet presAssocID="{3CDD7D74-3B55-45A2-8B98-A838F683C848}" presName="imagNode" presStyleLbl="fgImgPlace1" presStyleIdx="2" presStyleCnt="3"/>
      <dgm:spPr/>
    </dgm:pt>
  </dgm:ptLst>
  <dgm:cxnLst>
    <dgm:cxn modelId="{C357CE07-98CE-4636-A6FE-814338734A9D}" type="presOf" srcId="{A9296F85-9A4A-4D1E-B1D8-769E0EAAD1D7}" destId="{CB089AF6-521D-41B8-8F07-41E626A06FCB}" srcOrd="0" destOrd="0" presId="urn:microsoft.com/office/officeart/2005/8/layout/hList7"/>
    <dgm:cxn modelId="{69C9E10C-7C66-47A4-B34B-859C7F48B754}" type="presOf" srcId="{1B7E629A-A16C-49D8-BFCA-FD333C1E7689}" destId="{DD727034-6A77-4E42-95D0-C3B0C9F69094}" srcOrd="0" destOrd="0" presId="urn:microsoft.com/office/officeart/2005/8/layout/hList7"/>
    <dgm:cxn modelId="{265A1B1D-2EDA-4336-8E46-F2440A61AC97}" type="presOf" srcId="{0A416202-42BC-4471-B8C2-BCDE09CA9AC0}" destId="{2B9489D5-206E-4A02-82BA-523CAF2288D4}" srcOrd="0" destOrd="0" presId="urn:microsoft.com/office/officeart/2005/8/layout/hList7"/>
    <dgm:cxn modelId="{C26D0E3A-F96D-4C9B-B45B-DC8B420718A4}" srcId="{7371BE71-660F-474E-A75C-F3E943950EEB}" destId="{4BF75993-3D14-42F2-93F3-7B7AF9A6CC16}" srcOrd="1" destOrd="0" parTransId="{706832F5-3840-4B30-B172-4B8646660CBD}" sibTransId="{0A416202-42BC-4471-B8C2-BCDE09CA9AC0}"/>
    <dgm:cxn modelId="{EB9FED43-9150-411A-BBDD-AD6C76F58577}" type="presOf" srcId="{4BF75993-3D14-42F2-93F3-7B7AF9A6CC16}" destId="{4322E323-61D8-44AC-89A4-7E0AC3FEBB14}" srcOrd="0" destOrd="0" presId="urn:microsoft.com/office/officeart/2005/8/layout/hList7"/>
    <dgm:cxn modelId="{468E8844-196C-44F1-B3EF-976581C82255}" type="presOf" srcId="{3CDD7D74-3B55-45A2-8B98-A838F683C848}" destId="{ABA45547-D2A0-4172-88C6-1528A76187B5}" srcOrd="1" destOrd="0" presId="urn:microsoft.com/office/officeart/2005/8/layout/hList7"/>
    <dgm:cxn modelId="{9DAE2877-9E2E-4AF7-BF6F-943262A1C4FA}" srcId="{7371BE71-660F-474E-A75C-F3E943950EEB}" destId="{A9296F85-9A4A-4D1E-B1D8-769E0EAAD1D7}" srcOrd="0" destOrd="0" parTransId="{94DF39D3-4D7C-4BFE-AB95-8776F8587AF7}" sibTransId="{1B7E629A-A16C-49D8-BFCA-FD333C1E7689}"/>
    <dgm:cxn modelId="{C82C797A-8E13-406C-9FE5-EB98AC72F61B}" type="presOf" srcId="{3CDD7D74-3B55-45A2-8B98-A838F683C848}" destId="{25C72546-6BB2-4C92-8230-4F933332D49A}" srcOrd="0" destOrd="0" presId="urn:microsoft.com/office/officeart/2005/8/layout/hList7"/>
    <dgm:cxn modelId="{E3768991-7A9E-4E10-93C3-318CF0ACD8C8}" type="presOf" srcId="{7371BE71-660F-474E-A75C-F3E943950EEB}" destId="{6AFCAD85-BE91-461F-B8CC-F68990F60229}" srcOrd="0" destOrd="0" presId="urn:microsoft.com/office/officeart/2005/8/layout/hList7"/>
    <dgm:cxn modelId="{0736F7A5-395A-4A93-8677-F600AB513401}" type="presOf" srcId="{4BF75993-3D14-42F2-93F3-7B7AF9A6CC16}" destId="{E8427D81-2DBB-4910-A0A2-CF2723DDFCC0}" srcOrd="1" destOrd="0" presId="urn:microsoft.com/office/officeart/2005/8/layout/hList7"/>
    <dgm:cxn modelId="{437E20BC-DA29-4056-A0C5-FBC734D0AADF}" type="presOf" srcId="{A9296F85-9A4A-4D1E-B1D8-769E0EAAD1D7}" destId="{A13B4E4D-883D-465D-AF50-4D3B2763F1D8}" srcOrd="1" destOrd="0" presId="urn:microsoft.com/office/officeart/2005/8/layout/hList7"/>
    <dgm:cxn modelId="{27216DEE-EEF7-402B-9AF8-40EFAD9EB93F}" srcId="{7371BE71-660F-474E-A75C-F3E943950EEB}" destId="{3CDD7D74-3B55-45A2-8B98-A838F683C848}" srcOrd="2" destOrd="0" parTransId="{97243587-E429-4A33-AA9F-8D8A5F59B245}" sibTransId="{BA30688B-28B9-4361-94B0-AFD2965B8A66}"/>
    <dgm:cxn modelId="{FF533225-64AD-4C7C-B124-E2FA3F30A6A3}" type="presParOf" srcId="{6AFCAD85-BE91-461F-B8CC-F68990F60229}" destId="{3A186646-6365-479B-8932-F3DD16335FD9}" srcOrd="0" destOrd="0" presId="urn:microsoft.com/office/officeart/2005/8/layout/hList7"/>
    <dgm:cxn modelId="{6210F3BE-2782-4A9C-B338-CBAC596112ED}" type="presParOf" srcId="{6AFCAD85-BE91-461F-B8CC-F68990F60229}" destId="{14816828-9A91-4580-B33E-3EB0DEBFD823}" srcOrd="1" destOrd="0" presId="urn:microsoft.com/office/officeart/2005/8/layout/hList7"/>
    <dgm:cxn modelId="{05CB7874-F8F6-45D8-9D21-9F727C553C8C}" type="presParOf" srcId="{14816828-9A91-4580-B33E-3EB0DEBFD823}" destId="{A7554098-F0A8-44CC-B693-F96A65836BC3}" srcOrd="0" destOrd="0" presId="urn:microsoft.com/office/officeart/2005/8/layout/hList7"/>
    <dgm:cxn modelId="{EF90BD26-113C-4EB5-AB1E-A185E7403892}" type="presParOf" srcId="{A7554098-F0A8-44CC-B693-F96A65836BC3}" destId="{CB089AF6-521D-41B8-8F07-41E626A06FCB}" srcOrd="0" destOrd="0" presId="urn:microsoft.com/office/officeart/2005/8/layout/hList7"/>
    <dgm:cxn modelId="{EFAB7622-2A2D-4D59-8BAC-A0F74914D314}" type="presParOf" srcId="{A7554098-F0A8-44CC-B693-F96A65836BC3}" destId="{A13B4E4D-883D-465D-AF50-4D3B2763F1D8}" srcOrd="1" destOrd="0" presId="urn:microsoft.com/office/officeart/2005/8/layout/hList7"/>
    <dgm:cxn modelId="{09866643-F0D8-42F7-9BDE-506851CFEAB2}" type="presParOf" srcId="{A7554098-F0A8-44CC-B693-F96A65836BC3}" destId="{85A928FC-85AC-4036-9805-78E1F3380851}" srcOrd="2" destOrd="0" presId="urn:microsoft.com/office/officeart/2005/8/layout/hList7"/>
    <dgm:cxn modelId="{7B7E69EF-EC70-4ED5-BA54-225E3934E006}" type="presParOf" srcId="{A7554098-F0A8-44CC-B693-F96A65836BC3}" destId="{73C9B1C8-334F-46D8-96D1-C58AEED31233}" srcOrd="3" destOrd="0" presId="urn:microsoft.com/office/officeart/2005/8/layout/hList7"/>
    <dgm:cxn modelId="{E6D66674-BCFC-4A6A-B446-E122B69E82A0}" type="presParOf" srcId="{14816828-9A91-4580-B33E-3EB0DEBFD823}" destId="{DD727034-6A77-4E42-95D0-C3B0C9F69094}" srcOrd="1" destOrd="0" presId="urn:microsoft.com/office/officeart/2005/8/layout/hList7"/>
    <dgm:cxn modelId="{E6C2A875-D7B0-4395-AD62-CD7D14E66B61}" type="presParOf" srcId="{14816828-9A91-4580-B33E-3EB0DEBFD823}" destId="{32EB9261-5CB4-48DD-99C0-19B0F3AD45D1}" srcOrd="2" destOrd="0" presId="urn:microsoft.com/office/officeart/2005/8/layout/hList7"/>
    <dgm:cxn modelId="{E8FDF04A-1C08-475C-AD0B-853415860A91}" type="presParOf" srcId="{32EB9261-5CB4-48DD-99C0-19B0F3AD45D1}" destId="{4322E323-61D8-44AC-89A4-7E0AC3FEBB14}" srcOrd="0" destOrd="0" presId="urn:microsoft.com/office/officeart/2005/8/layout/hList7"/>
    <dgm:cxn modelId="{960FFA47-83FE-4AED-BC1C-F408C4D1729A}" type="presParOf" srcId="{32EB9261-5CB4-48DD-99C0-19B0F3AD45D1}" destId="{E8427D81-2DBB-4910-A0A2-CF2723DDFCC0}" srcOrd="1" destOrd="0" presId="urn:microsoft.com/office/officeart/2005/8/layout/hList7"/>
    <dgm:cxn modelId="{3E76EC31-2ABE-4D94-A500-587220763783}" type="presParOf" srcId="{32EB9261-5CB4-48DD-99C0-19B0F3AD45D1}" destId="{295AB596-4065-454A-A027-212FC70A8656}" srcOrd="2" destOrd="0" presId="urn:microsoft.com/office/officeart/2005/8/layout/hList7"/>
    <dgm:cxn modelId="{FC132E39-C610-4959-8699-FC83DDACFD7E}" type="presParOf" srcId="{32EB9261-5CB4-48DD-99C0-19B0F3AD45D1}" destId="{720154B2-C3D9-4AF6-B0BA-AF1A0717054E}" srcOrd="3" destOrd="0" presId="urn:microsoft.com/office/officeart/2005/8/layout/hList7"/>
    <dgm:cxn modelId="{31736EC6-4BBB-46BE-A7AB-45A0331AC36B}" type="presParOf" srcId="{14816828-9A91-4580-B33E-3EB0DEBFD823}" destId="{2B9489D5-206E-4A02-82BA-523CAF2288D4}" srcOrd="3" destOrd="0" presId="urn:microsoft.com/office/officeart/2005/8/layout/hList7"/>
    <dgm:cxn modelId="{82EEF732-9063-4693-AB2D-DC7B92DB8096}" type="presParOf" srcId="{14816828-9A91-4580-B33E-3EB0DEBFD823}" destId="{377A81C9-7A4A-49C8-8257-20B7615BD272}" srcOrd="4" destOrd="0" presId="urn:microsoft.com/office/officeart/2005/8/layout/hList7"/>
    <dgm:cxn modelId="{6CAC8CEE-86FC-45F9-8C9B-5DC277D834B1}" type="presParOf" srcId="{377A81C9-7A4A-49C8-8257-20B7615BD272}" destId="{25C72546-6BB2-4C92-8230-4F933332D49A}" srcOrd="0" destOrd="0" presId="urn:microsoft.com/office/officeart/2005/8/layout/hList7"/>
    <dgm:cxn modelId="{2BCC7D76-DF15-4FC1-93BB-6D19448D21CB}" type="presParOf" srcId="{377A81C9-7A4A-49C8-8257-20B7615BD272}" destId="{ABA45547-D2A0-4172-88C6-1528A76187B5}" srcOrd="1" destOrd="0" presId="urn:microsoft.com/office/officeart/2005/8/layout/hList7"/>
    <dgm:cxn modelId="{28DAF3B0-D890-4387-B1D0-A149FE7D769F}" type="presParOf" srcId="{377A81C9-7A4A-49C8-8257-20B7615BD272}" destId="{0DD4E7C5-4C4C-46F8-86D8-A4BD8A269F5E}" srcOrd="2" destOrd="0" presId="urn:microsoft.com/office/officeart/2005/8/layout/hList7"/>
    <dgm:cxn modelId="{82597657-5E7E-4025-8751-11B7A7E0D6EF}" type="presParOf" srcId="{377A81C9-7A4A-49C8-8257-20B7615BD272}" destId="{ADAA664E-0771-40C6-B1A4-E5A705CEEBD4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B089AF6-521D-41B8-8F07-41E626A06FCB}">
      <dsp:nvSpPr>
        <dsp:cNvPr id="0" name=""/>
        <dsp:cNvSpPr/>
      </dsp:nvSpPr>
      <dsp:spPr>
        <a:xfrm>
          <a:off x="6" y="0"/>
          <a:ext cx="2389584" cy="30479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hukuk</a:t>
          </a:r>
          <a:endParaRPr lang="ru-RU" sz="2200" kern="1200" dirty="0"/>
        </a:p>
      </dsp:txBody>
      <dsp:txXfrm>
        <a:off x="6" y="1219199"/>
        <a:ext cx="2389584" cy="1219199"/>
      </dsp:txXfrm>
    </dsp:sp>
    <dsp:sp modelId="{73C9B1C8-334F-46D8-96D1-C58AEED31233}">
      <dsp:nvSpPr>
        <dsp:cNvPr id="0" name=""/>
        <dsp:cNvSpPr/>
      </dsp:nvSpPr>
      <dsp:spPr>
        <a:xfrm>
          <a:off x="688836" y="182879"/>
          <a:ext cx="1014983" cy="10149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322E323-61D8-44AC-89A4-7E0AC3FEBB14}">
      <dsp:nvSpPr>
        <dsp:cNvPr id="0" name=""/>
        <dsp:cNvSpPr/>
      </dsp:nvSpPr>
      <dsp:spPr>
        <a:xfrm>
          <a:off x="2462807" y="0"/>
          <a:ext cx="2389584" cy="3047998"/>
        </a:xfrm>
        <a:prstGeom prst="roundRect">
          <a:avLst>
            <a:gd name="adj" fmla="val 10000"/>
          </a:avLst>
        </a:prstGeom>
        <a:solidFill>
          <a:srgbClr val="FF0000"/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ykdysady</a:t>
          </a:r>
          <a:endParaRPr lang="ru-RU" sz="2200" kern="1200" dirty="0"/>
        </a:p>
      </dsp:txBody>
      <dsp:txXfrm>
        <a:off x="2462807" y="1219199"/>
        <a:ext cx="2389584" cy="1219199"/>
      </dsp:txXfrm>
    </dsp:sp>
    <dsp:sp modelId="{720154B2-C3D9-4AF6-B0BA-AF1A0717054E}">
      <dsp:nvSpPr>
        <dsp:cNvPr id="0" name=""/>
        <dsp:cNvSpPr/>
      </dsp:nvSpPr>
      <dsp:spPr>
        <a:xfrm>
          <a:off x="3150108" y="182879"/>
          <a:ext cx="1014983" cy="10149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5C72546-6BB2-4C92-8230-4F933332D49A}">
      <dsp:nvSpPr>
        <dsp:cNvPr id="0" name=""/>
        <dsp:cNvSpPr/>
      </dsp:nvSpPr>
      <dsp:spPr>
        <a:xfrm>
          <a:off x="4924079" y="0"/>
          <a:ext cx="2389584" cy="30479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200" kern="1200" dirty="0" err="1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rPr>
            <a:t>tehniki</a:t>
          </a:r>
          <a:endParaRPr lang="ru-RU" sz="2200" kern="1200" dirty="0"/>
        </a:p>
      </dsp:txBody>
      <dsp:txXfrm>
        <a:off x="4924079" y="1219199"/>
        <a:ext cx="2389584" cy="1219199"/>
      </dsp:txXfrm>
    </dsp:sp>
    <dsp:sp modelId="{ADAA664E-0771-40C6-B1A4-E5A705CEEBD4}">
      <dsp:nvSpPr>
        <dsp:cNvPr id="0" name=""/>
        <dsp:cNvSpPr/>
      </dsp:nvSpPr>
      <dsp:spPr>
        <a:xfrm>
          <a:off x="5611380" y="182879"/>
          <a:ext cx="1014983" cy="1014983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A186646-6365-479B-8932-F3DD16335FD9}">
      <dsp:nvSpPr>
        <dsp:cNvPr id="0" name=""/>
        <dsp:cNvSpPr/>
      </dsp:nvSpPr>
      <dsp:spPr>
        <a:xfrm>
          <a:off x="292608" y="2438399"/>
          <a:ext cx="6729984" cy="457199"/>
        </a:xfrm>
        <a:prstGeom prst="left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13AB-C845-4381-BD3E-86619E8E7EF0}" type="datetimeFigureOut">
              <a:rPr lang="ru-RU" smtClean="0"/>
              <a:pPr/>
              <a:t>01.09.2021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55B841-ED4F-4E02-82FF-AF5D10BC99BF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45026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32485" y="661782"/>
            <a:ext cx="7475220" cy="219456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5400" b="1" cap="all" baseline="0">
                <a:solidFill>
                  <a:srgbClr val="FFFFFF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2148" y="2902226"/>
            <a:ext cx="6575895" cy="1041124"/>
          </a:xfrm>
        </p:spPr>
        <p:txBody>
          <a:bodyPr>
            <a:normAutofit/>
          </a:bodyPr>
          <a:lstStyle>
            <a:lvl1pPr marL="0" indent="0" algn="ctr">
              <a:buNone/>
              <a:defRPr sz="1650">
                <a:solidFill>
                  <a:srgbClr val="FFFFFF"/>
                </a:solidFill>
              </a:defRPr>
            </a:lvl1pPr>
            <a:lvl2pPr marL="342900" indent="0" algn="ctr">
              <a:buNone/>
              <a:defRPr sz="1650"/>
            </a:lvl2pPr>
            <a:lvl3pPr marL="685800" indent="0" algn="ctr">
              <a:buNone/>
              <a:defRPr sz="1650"/>
            </a:lvl3pPr>
            <a:lvl4pPr marL="1028700" indent="0" algn="ctr">
              <a:buNone/>
              <a:defRPr sz="1500"/>
            </a:lvl4pPr>
            <a:lvl5pPr marL="1371600" indent="0" algn="ctr">
              <a:buNone/>
              <a:defRPr sz="1500"/>
            </a:lvl5pPr>
            <a:lvl6pPr marL="1714500" indent="0" algn="ctr">
              <a:buNone/>
              <a:defRPr sz="1500"/>
            </a:lvl6pPr>
            <a:lvl7pPr marL="2057400" indent="0" algn="ctr">
              <a:buNone/>
              <a:defRPr sz="1500"/>
            </a:lvl7pPr>
            <a:lvl8pPr marL="2400300" indent="0" algn="ctr">
              <a:buNone/>
              <a:defRPr sz="1500"/>
            </a:lvl8pPr>
            <a:lvl9pPr marL="2743200" indent="0" algn="ctr">
              <a:buNone/>
              <a:defRPr sz="15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>
            <a:off x="1483995" y="2800350"/>
            <a:ext cx="61722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53450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73664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71500"/>
            <a:ext cx="1743075" cy="405765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57250" y="571500"/>
            <a:ext cx="5572125" cy="40576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83442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emanyň a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13" name="Заголовок 12"/>
          <p:cNvSpPr>
            <a:spLocks noGrp="1"/>
          </p:cNvSpPr>
          <p:nvPr>
            <p:ph type="title" hasCustomPrompt="1"/>
          </p:nvPr>
        </p:nvSpPr>
        <p:spPr>
          <a:xfrm>
            <a:off x="628650" y="2074666"/>
            <a:ext cx="7886700" cy="994172"/>
          </a:xfrm>
        </p:spPr>
        <p:txBody>
          <a:bodyPr/>
          <a:lstStyle>
            <a:lvl1pPr algn="ctr">
              <a:lnSpc>
                <a:spcPct val="100000"/>
              </a:lnSpc>
              <a:defRPr b="1">
                <a:solidFill>
                  <a:srgbClr val="00B050"/>
                </a:solidFill>
              </a:defRPr>
            </a:lvl1pPr>
          </a:lstStyle>
          <a:p>
            <a:r>
              <a:rPr lang="ru-RU" dirty="0"/>
              <a:t>TEMANYŇ ADY</a:t>
            </a:r>
          </a:p>
        </p:txBody>
      </p:sp>
    </p:spTree>
    <p:extLst>
      <p:ext uri="{BB962C8B-B14F-4D97-AF65-F5344CB8AC3E}">
        <p14:creationId xmlns:p14="http://schemas.microsoft.com/office/powerpoint/2010/main" val="29639122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Sorag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336431" y="273846"/>
            <a:ext cx="8462513" cy="994172"/>
          </a:xfrm>
        </p:spPr>
        <p:txBody>
          <a:bodyPr/>
          <a:lstStyle>
            <a:lvl1pPr algn="ctr">
              <a:defRPr b="1">
                <a:solidFill>
                  <a:srgbClr val="00B050"/>
                </a:solidFill>
              </a:defRPr>
            </a:lvl1pPr>
          </a:lstStyle>
          <a:p>
            <a:r>
              <a:rPr lang="tk-TM" dirty="0"/>
              <a:t>SORAGLAR:</a:t>
            </a:r>
            <a:endParaRPr lang="ru-RU" dirty="0"/>
          </a:p>
        </p:txBody>
      </p:sp>
      <p:sp>
        <p:nvSpPr>
          <p:cNvPr id="11" name="Текст 10"/>
          <p:cNvSpPr>
            <a:spLocks noGrp="1"/>
          </p:cNvSpPr>
          <p:nvPr>
            <p:ph type="body" sz="quarter" idx="13" hasCustomPrompt="1"/>
          </p:nvPr>
        </p:nvSpPr>
        <p:spPr>
          <a:xfrm>
            <a:off x="336947" y="1268017"/>
            <a:ext cx="8461997" cy="3390248"/>
          </a:xfrm>
        </p:spPr>
        <p:txBody>
          <a:bodyPr>
            <a:normAutofit/>
          </a:bodyPr>
          <a:lstStyle>
            <a:lvl1pPr marL="289322" indent="-289322">
              <a:buClr>
                <a:srgbClr val="00B050"/>
              </a:buClr>
              <a:buFont typeface="+mj-lt"/>
              <a:buAutoNum type="arabicPeriod"/>
              <a:defRPr sz="1800" baseline="0"/>
            </a:lvl1pPr>
            <a:lvl2pPr marL="514313" indent="-257175">
              <a:buFont typeface="+mj-lt"/>
              <a:buAutoNum type="arabicPeriod"/>
              <a:defRPr/>
            </a:lvl2pPr>
            <a:lvl3pPr marL="771448" indent="-257175">
              <a:buFont typeface="+mj-lt"/>
              <a:buAutoNum type="arabicPeriod"/>
              <a:defRPr/>
            </a:lvl3pPr>
            <a:lvl4pPr marL="964289" indent="-192881">
              <a:buFont typeface="+mj-lt"/>
              <a:buAutoNum type="arabicPeriod"/>
              <a:defRPr/>
            </a:lvl4pPr>
            <a:lvl5pPr marL="1221425" indent="-192881">
              <a:buFont typeface="+mj-lt"/>
              <a:buAutoNum type="arabicPeriod"/>
              <a:defRPr/>
            </a:lvl5pPr>
          </a:lstStyle>
          <a:p>
            <a:pPr lvl="0"/>
            <a:r>
              <a:rPr lang="tk-TM" dirty="0"/>
              <a:t>1-nji sorag nusga</a:t>
            </a:r>
          </a:p>
          <a:p>
            <a:pPr lvl="0"/>
            <a:r>
              <a:rPr lang="tk-TM" dirty="0"/>
              <a:t>2-nji sorag nusga</a:t>
            </a:r>
          </a:p>
          <a:p>
            <a:pPr lvl="0"/>
            <a:r>
              <a:rPr lang="tk-TM" dirty="0"/>
              <a:t>3-nji sorag nusga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65125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oş l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27378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300" y="1803400"/>
            <a:ext cx="5825202" cy="1234727"/>
          </a:xfrm>
        </p:spPr>
        <p:txBody>
          <a:bodyPr anchor="b">
            <a:noAutofit/>
          </a:bodyPr>
          <a:lstStyle>
            <a:lvl1pPr algn="r">
              <a:defRPr sz="405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300" y="3038125"/>
            <a:ext cx="5825202" cy="822674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6820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13305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2025651"/>
            <a:ext cx="6447501" cy="1369936"/>
          </a:xfrm>
        </p:spPr>
        <p:txBody>
          <a:bodyPr anchor="b"/>
          <a:lstStyle>
            <a:lvl1pPr algn="l">
              <a:defRPr sz="3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645300"/>
          </a:xfrm>
        </p:spPr>
        <p:txBody>
          <a:bodyPr anchor="t"/>
          <a:lstStyle>
            <a:lvl1pPr marL="0" indent="0" algn="l">
              <a:buNone/>
              <a:defRPr sz="15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940605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08001" y="1620442"/>
            <a:ext cx="3138026" cy="291057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17477" y="1620442"/>
            <a:ext cx="3138026" cy="29105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0360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6809" y="1620737"/>
            <a:ext cx="3139217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6809" y="2052934"/>
            <a:ext cx="3139217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16287" y="1620737"/>
            <a:ext cx="3139214" cy="432197"/>
          </a:xfrm>
        </p:spPr>
        <p:txBody>
          <a:bodyPr anchor="b">
            <a:noAutofit/>
          </a:bodyPr>
          <a:lstStyle>
            <a:lvl1pPr marL="0" indent="0">
              <a:buNone/>
              <a:defRPr sz="1800" b="0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16288" y="2052934"/>
            <a:ext cx="3139213" cy="247808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7243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009129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45957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45302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123953"/>
            <a:ext cx="2890896" cy="958850"/>
          </a:xfrm>
        </p:spPr>
        <p:txBody>
          <a:bodyPr anchor="b">
            <a:normAutofit/>
          </a:bodyPr>
          <a:lstStyle>
            <a:lvl1pPr>
              <a:defRPr sz="1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0346" y="386193"/>
            <a:ext cx="3385156" cy="4144828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2082802"/>
            <a:ext cx="2890896" cy="1938337"/>
          </a:xfrm>
        </p:spPr>
        <p:txBody>
          <a:bodyPr>
            <a:normAutofit/>
          </a:bodyPr>
          <a:lstStyle>
            <a:lvl1pPr marL="0" indent="0">
              <a:buNone/>
              <a:defRPr sz="1050"/>
            </a:lvl1pPr>
            <a:lvl2pPr marL="342797" indent="0">
              <a:buNone/>
              <a:defRPr sz="1050"/>
            </a:lvl2pPr>
            <a:lvl3pPr marL="685595" indent="0">
              <a:buNone/>
              <a:defRPr sz="900"/>
            </a:lvl3pPr>
            <a:lvl4pPr marL="1028392" indent="0">
              <a:buNone/>
              <a:defRPr sz="750"/>
            </a:lvl4pPr>
            <a:lvl5pPr marL="1371188" indent="0">
              <a:buNone/>
              <a:defRPr sz="750"/>
            </a:lvl5pPr>
            <a:lvl6pPr marL="1713986" indent="0">
              <a:buNone/>
              <a:defRPr sz="750"/>
            </a:lvl6pPr>
            <a:lvl7pPr marL="2056783" indent="0">
              <a:buNone/>
              <a:defRPr sz="750"/>
            </a:lvl7pPr>
            <a:lvl8pPr marL="2399580" indent="0">
              <a:buNone/>
              <a:defRPr sz="750"/>
            </a:lvl8pPr>
            <a:lvl9pPr marL="2742377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157751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3600450"/>
            <a:ext cx="6447500" cy="425054"/>
          </a:xfrm>
        </p:spPr>
        <p:txBody>
          <a:bodyPr anchor="b">
            <a:normAutofit/>
          </a:bodyPr>
          <a:lstStyle>
            <a:lvl1pPr algn="l">
              <a:defRPr sz="1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08001" y="457200"/>
            <a:ext cx="6447501" cy="2884289"/>
          </a:xfrm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8001" y="4025504"/>
            <a:ext cx="6447500" cy="505518"/>
          </a:xfrm>
        </p:spPr>
        <p:txBody>
          <a:bodyPr>
            <a:normAutofit/>
          </a:bodyPr>
          <a:lstStyle>
            <a:lvl1pPr marL="0" indent="0">
              <a:buNone/>
              <a:defRPr sz="90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5467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255270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435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24604" y="2724150"/>
            <a:ext cx="5418393" cy="28575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52800"/>
            <a:ext cx="6447501" cy="1178222"/>
          </a:xfrm>
        </p:spPr>
        <p:txBody>
          <a:bodyPr anchor="ctr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56717421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8001" y="1448991"/>
            <a:ext cx="6447501" cy="1946595"/>
          </a:xfrm>
        </p:spPr>
        <p:txBody>
          <a:bodyPr anchor="b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032731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8500" y="457200"/>
            <a:ext cx="6070601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06403" y="592784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669758" y="2164917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lvl="0"/>
            <a:r>
              <a:rPr lang="en-US" sz="6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4966776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350" y="457200"/>
            <a:ext cx="6441152" cy="2266950"/>
          </a:xfrm>
        </p:spPr>
        <p:txBody>
          <a:bodyPr anchor="ctr">
            <a:normAutofit/>
          </a:bodyPr>
          <a:lstStyle>
            <a:lvl1pPr algn="l">
              <a:defRPr sz="33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07999" y="3009900"/>
            <a:ext cx="6447502" cy="385686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800">
                <a:solidFill>
                  <a:schemeClr val="accent1"/>
                </a:solidFill>
              </a:defRPr>
            </a:lvl1pPr>
            <a:lvl2pPr marL="342900" indent="0">
              <a:buFontTx/>
              <a:buNone/>
              <a:defRPr/>
            </a:lvl2pPr>
            <a:lvl3pPr marL="685800" indent="0">
              <a:buFontTx/>
              <a:buNone/>
              <a:defRPr/>
            </a:lvl3pPr>
            <a:lvl4pPr marL="1028700" indent="0">
              <a:buFontTx/>
              <a:buNone/>
              <a:defRPr/>
            </a:lvl4pPr>
            <a:lvl5pPr marL="13716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3395586"/>
            <a:ext cx="6447501" cy="1135436"/>
          </a:xfrm>
        </p:spPr>
        <p:txBody>
          <a:bodyPr anchor="t">
            <a:normAutofit/>
          </a:bodyPr>
          <a:lstStyle>
            <a:lvl1pPr marL="0" indent="0" algn="l">
              <a:buNone/>
              <a:defRPr sz="135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47884305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143218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9818" y="880181"/>
            <a:ext cx="7475220" cy="219456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54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2446" y="3115890"/>
            <a:ext cx="6576822" cy="1022855"/>
          </a:xfrm>
        </p:spPr>
        <p:txBody>
          <a:bodyPr anchor="t">
            <a:normAutofit/>
          </a:bodyPr>
          <a:lstStyle>
            <a:lvl1pPr marL="0" indent="0" algn="ctr">
              <a:buNone/>
              <a:defRPr sz="1650">
                <a:solidFill>
                  <a:schemeClr val="accent1"/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1485900" y="3015306"/>
            <a:ext cx="61722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7273314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5755" y="457200"/>
            <a:ext cx="978557" cy="3938588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8001" y="457200"/>
            <a:ext cx="5295113" cy="39385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01.09.2021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100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57250" y="1543049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709" y="1543050"/>
            <a:ext cx="3566160" cy="301752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0060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0" y="1501133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57250" y="204111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1880" y="1499274"/>
            <a:ext cx="3566160" cy="58293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1880" y="2039492"/>
            <a:ext cx="3566160" cy="2537460"/>
          </a:xfrm>
        </p:spPr>
        <p:txBody>
          <a:bodyPr/>
          <a:lstStyle>
            <a:lvl1pPr>
              <a:defRPr sz="165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184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8002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5786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89119" y="822960"/>
            <a:ext cx="3909060" cy="3497580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2631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933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7250" y="822960"/>
            <a:ext cx="2948940" cy="130302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3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59936" y="802385"/>
            <a:ext cx="4574286" cy="360045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7250" y="2125980"/>
            <a:ext cx="2948940" cy="216027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750"/>
              </a:spcBef>
              <a:buNone/>
              <a:defRPr sz="1275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8896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6" Type="http://schemas.openxmlformats.org/officeDocument/2006/relationships/slideLayout" Target="../slideLayouts/slideLayout30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slideLayout" Target="../slideLayouts/slideLayout2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173355" y="182881"/>
            <a:ext cx="8793480" cy="4783454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57250" y="457200"/>
            <a:ext cx="7406640" cy="1017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7251" y="1543050"/>
            <a:ext cx="7404653" cy="3028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7247" y="4667871"/>
            <a:ext cx="1746806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494E732E-2327-4FFF-A99B-62D1F06EDE6D}" type="datetimeFigureOut">
              <a:rPr lang="en-US" smtClean="0"/>
              <a:pPr>
                <a:defRPr/>
              </a:pPr>
              <a:t>9/1/2021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61861" y="4667871"/>
            <a:ext cx="3538331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7148" y="4667871"/>
            <a:ext cx="1279663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>
              <a:defRPr/>
            </a:pPr>
            <a:fld id="{A839BEA6-2E83-4D5E-A4F9-43B1E264994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0481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589" r:id="rId1"/>
    <p:sldLayoutId id="2147484590" r:id="rId2"/>
    <p:sldLayoutId id="2147484591" r:id="rId3"/>
    <p:sldLayoutId id="2147484592" r:id="rId4"/>
    <p:sldLayoutId id="2147484593" r:id="rId5"/>
    <p:sldLayoutId id="2147484594" r:id="rId6"/>
    <p:sldLayoutId id="2147484595" r:id="rId7"/>
    <p:sldLayoutId id="2147484596" r:id="rId8"/>
    <p:sldLayoutId id="2147484597" r:id="rId9"/>
    <p:sldLayoutId id="2147484598" r:id="rId10"/>
    <p:sldLayoutId id="2147484599" r:id="rId11"/>
    <p:sldLayoutId id="2147484600" r:id="rId12"/>
    <p:sldLayoutId id="2147484601" r:id="rId13"/>
    <p:sldLayoutId id="2147484602" r:id="rId14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71450" indent="-137160" algn="l" defTabSz="685800" rtl="0" eaLnBrk="1" latinLnBrk="0" hangingPunct="1">
        <a:lnSpc>
          <a:spcPct val="90000"/>
        </a:lnSpc>
        <a:spcBef>
          <a:spcPts val="1050"/>
        </a:spcBef>
        <a:buClr>
          <a:schemeClr val="accent1"/>
        </a:buClr>
        <a:buSzPct val="80000"/>
        <a:buFont typeface="Corbel" pitchFamily="34" charset="0"/>
        <a:buChar char="•"/>
        <a:defRPr sz="1650" kern="1200">
          <a:solidFill>
            <a:schemeClr val="accent1"/>
          </a:solidFill>
          <a:latin typeface="+mn-lt"/>
          <a:ea typeface="+mn-ea"/>
          <a:cs typeface="+mn-cs"/>
        </a:defRPr>
      </a:lvl1pPr>
      <a:lvl2pPr marL="34290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5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864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350" kern="1200">
          <a:solidFill>
            <a:schemeClr val="accent1"/>
          </a:solidFill>
          <a:latin typeface="+mn-lt"/>
          <a:ea typeface="+mn-ea"/>
          <a:cs typeface="+mn-cs"/>
        </a:defRPr>
      </a:lvl3pPr>
      <a:lvl4pPr marL="75438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960120" indent="-13716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20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42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1650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1875000" indent="-171450" algn="l" defTabSz="685800" rtl="0" eaLnBrk="1" latinLnBrk="0" hangingPunct="1">
        <a:lnSpc>
          <a:spcPct val="90000"/>
        </a:lnSpc>
        <a:spcBef>
          <a:spcPts val="150"/>
        </a:spcBef>
        <a:spcAft>
          <a:spcPts val="300"/>
        </a:spcAft>
        <a:buClr>
          <a:schemeClr val="accent1"/>
        </a:buClr>
        <a:buSzPct val="80000"/>
        <a:buFont typeface="Corbel" pitchFamily="34" charset="0"/>
        <a:buChar char="•"/>
        <a:defRPr sz="12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6350"/>
            <a:ext cx="9144000" cy="5149850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08001" y="457200"/>
            <a:ext cx="6447501" cy="9906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08001" y="1620442"/>
            <a:ext cx="6447501" cy="29105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3850" y="4531022"/>
            <a:ext cx="68395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01.09.2021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8001" y="4531022"/>
            <a:ext cx="472320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2998" y="4531022"/>
            <a:ext cx="512504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accent1"/>
                </a:solidFill>
              </a:defRPr>
            </a:lvl1pPr>
          </a:lstStyle>
          <a:p>
            <a:pPr defTabSz="685800" fontAlgn="auto">
              <a:spcBef>
                <a:spcPts val="0"/>
              </a:spcBef>
              <a:spcAft>
                <a:spcPts val="0"/>
              </a:spcAft>
            </a:pPr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6858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44470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604" r:id="rId1"/>
    <p:sldLayoutId id="2147484605" r:id="rId2"/>
    <p:sldLayoutId id="2147484606" r:id="rId3"/>
    <p:sldLayoutId id="2147484607" r:id="rId4"/>
    <p:sldLayoutId id="2147484608" r:id="rId5"/>
    <p:sldLayoutId id="2147484609" r:id="rId6"/>
    <p:sldLayoutId id="2147484610" r:id="rId7"/>
    <p:sldLayoutId id="2147484611" r:id="rId8"/>
    <p:sldLayoutId id="2147484612" r:id="rId9"/>
    <p:sldLayoutId id="2147484613" r:id="rId10"/>
    <p:sldLayoutId id="2147484614" r:id="rId11"/>
    <p:sldLayoutId id="2147484615" r:id="rId12"/>
    <p:sldLayoutId id="2147484616" r:id="rId13"/>
    <p:sldLayoutId id="2147484617" r:id="rId14"/>
    <p:sldLayoutId id="2147484618" r:id="rId15"/>
    <p:sldLayoutId id="2147484619" r:id="rId16"/>
  </p:sldLayoutIdLst>
  <p:txStyles>
    <p:titleStyle>
      <a:lvl1pPr algn="l" defTabSz="342900" rtl="0" eaLnBrk="1" latinLnBrk="0" hangingPunct="1">
        <a:spcBef>
          <a:spcPct val="0"/>
        </a:spcBef>
        <a:buNone/>
        <a:defRPr sz="27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57175" indent="-257175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57213" indent="-214313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572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05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001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5430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8859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2288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5717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914650" indent="-171450" algn="l" defTabSz="342900" rtl="0" eaLnBrk="1" latinLnBrk="0" hangingPunct="1">
        <a:spcBef>
          <a:spcPts val="75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9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45000">
              <a:srgbClr val="00B050">
                <a:lumMod val="25000"/>
                <a:lumOff val="75000"/>
              </a:srgbClr>
            </a:gs>
            <a:gs pos="100000">
              <a:srgbClr val="85FFBC"/>
            </a:gs>
            <a:gs pos="71000">
              <a:srgbClr val="7DFFB8"/>
            </a:gs>
            <a:gs pos="83000">
              <a:srgbClr val="69FFAD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351112" y="342415"/>
            <a:ext cx="8362948" cy="1024467"/>
          </a:xfrm>
        </p:spPr>
        <p:txBody>
          <a:bodyPr>
            <a:noAutofit/>
          </a:bodyPr>
          <a:lstStyle/>
          <a:p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</a:t>
            </a:r>
            <a:r>
              <a:rPr lang="en-US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ilim ministrligi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Türkmenistanyň inžener – tehniki we ulag kommunikasiýalary </a:t>
            </a:r>
            <a:b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instituty.</a:t>
            </a:r>
            <a:br>
              <a:rPr lang="tk-TM" sz="2400" b="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20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Заголовок 3">
            <a:extLst>
              <a:ext uri="{FF2B5EF4-FFF2-40B4-BE49-F238E27FC236}">
                <a16:creationId xmlns:a16="http://schemas.microsoft.com/office/drawing/2014/main" id="{420CBD0E-B941-4634-80F5-89FC5E53410D}"/>
              </a:ext>
            </a:extLst>
          </p:cNvPr>
          <p:cNvSpPr txBox="1">
            <a:spLocks/>
          </p:cNvSpPr>
          <p:nvPr/>
        </p:nvSpPr>
        <p:spPr>
          <a:xfrm>
            <a:off x="1447800" y="1762919"/>
            <a:ext cx="7072317" cy="182390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32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“Gozgalmaýan emläkleriň dolandyrylyşy” dersi boýunça </a:t>
            </a:r>
            <a:endParaRPr lang="ru-RU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C117731-AA6C-4303-BE83-F58720D5DAB1}"/>
              </a:ext>
            </a:extLst>
          </p:cNvPr>
          <p:cNvPicPr/>
          <p:nvPr/>
        </p:nvPicPr>
        <p:blipFill rotWithShape="1">
          <a:blip r:embed="rId2"/>
          <a:srcRect l="38484" t="28414" r="41022" b="36707"/>
          <a:stretch/>
        </p:blipFill>
        <p:spPr bwMode="auto">
          <a:xfrm>
            <a:off x="8001000" y="57150"/>
            <a:ext cx="829733" cy="72813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6" descr="C:\Users\User\Downloads\article2072.jpg">
            <a:extLst>
              <a:ext uri="{FF2B5EF4-FFF2-40B4-BE49-F238E27FC236}">
                <a16:creationId xmlns:a16="http://schemas.microsoft.com/office/drawing/2014/main" id="{4F198AE1-25B3-43A6-8087-CC411A5B64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0399" y="119943"/>
            <a:ext cx="630201" cy="665338"/>
          </a:xfrm>
          <a:prstGeom prst="rect">
            <a:avLst/>
          </a:prstGeom>
          <a:noFill/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9203780-831D-41ED-9D8B-D126C85793C4}"/>
              </a:ext>
            </a:extLst>
          </p:cNvPr>
          <p:cNvSpPr/>
          <p:nvPr/>
        </p:nvSpPr>
        <p:spPr>
          <a:xfrm>
            <a:off x="3657600" y="3943350"/>
            <a:ext cx="5105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Düzen</a:t>
            </a:r>
            <a:r>
              <a:rPr lang="tk-TM" sz="1013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Kärhananyň ykdysadyýeti we dolandyrylyşy </a:t>
            </a:r>
            <a:r>
              <a:rPr lang="tk-TM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kafedrasynyň mugallymy </a:t>
            </a:r>
            <a:r>
              <a:rPr lang="tk-TM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Agaýew W.</a:t>
            </a:r>
            <a:endParaRPr lang="tk-TM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0" name="Заголовок 3">
            <a:extLst>
              <a:ext uri="{FF2B5EF4-FFF2-40B4-BE49-F238E27FC236}">
                <a16:creationId xmlns:a16="http://schemas.microsoft.com/office/drawing/2014/main" id="{3775E12B-E2EA-4AFA-A949-7263599F844E}"/>
              </a:ext>
            </a:extLst>
          </p:cNvPr>
          <p:cNvSpPr txBox="1">
            <a:spLocks/>
          </p:cNvSpPr>
          <p:nvPr/>
        </p:nvSpPr>
        <p:spPr>
          <a:xfrm>
            <a:off x="228600" y="1762920"/>
            <a:ext cx="8696012" cy="14278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endParaRPr lang="ru-RU" sz="3400" b="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9" name="Блок-схема: альтернативный процесс 18">
            <a:extLst>
              <a:ext uri="{FF2B5EF4-FFF2-40B4-BE49-F238E27FC236}">
                <a16:creationId xmlns:a16="http://schemas.microsoft.com/office/drawing/2014/main" id="{81EB608E-6521-4A51-92F6-BF865DE2A5C2}"/>
              </a:ext>
            </a:extLst>
          </p:cNvPr>
          <p:cNvSpPr/>
          <p:nvPr/>
        </p:nvSpPr>
        <p:spPr>
          <a:xfrm>
            <a:off x="3589020" y="1389240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Блок-схема: задержка 19">
            <a:extLst>
              <a:ext uri="{FF2B5EF4-FFF2-40B4-BE49-F238E27FC236}">
                <a16:creationId xmlns:a16="http://schemas.microsoft.com/office/drawing/2014/main" id="{3F38CF9B-0C44-4608-99C8-79842B37159E}"/>
              </a:ext>
            </a:extLst>
          </p:cNvPr>
          <p:cNvSpPr/>
          <p:nvPr/>
        </p:nvSpPr>
        <p:spPr>
          <a:xfrm>
            <a:off x="8234456" y="1389241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7198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0" y="1403171"/>
            <a:ext cx="5181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Üns 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berip </a:t>
            </a:r>
            <a:r>
              <a:rPr lang="sq-AL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</a:t>
            </a:r>
            <a:r>
              <a:rPr lang="tk-TM" altLang="ru-RU" sz="3600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iňläniňiz</a:t>
            </a:r>
          </a:p>
          <a:p>
            <a:pPr lvl="0" indent="449263" algn="ctr" eaLnBrk="0" hangingPunct="0"/>
            <a:r>
              <a:rPr lang="tk-TM" altLang="ru-RU" sz="3600" b="1" dirty="0">
                <a:solidFill>
                  <a:schemeClr val="accent5">
                    <a:lumMod val="1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üçin köp sag boluň!</a:t>
            </a:r>
            <a:endParaRPr lang="sq-AL" altLang="ru-RU" sz="3600" b="1" dirty="0">
              <a:solidFill>
                <a:schemeClr val="accent5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Блок-схема: альтернативный процесс 5">
            <a:extLst>
              <a:ext uri="{FF2B5EF4-FFF2-40B4-BE49-F238E27FC236}">
                <a16:creationId xmlns:a16="http://schemas.microsoft.com/office/drawing/2014/main" id="{8A69B69A-A4C2-4586-BB08-ABCA504B78C6}"/>
              </a:ext>
            </a:extLst>
          </p:cNvPr>
          <p:cNvSpPr/>
          <p:nvPr/>
        </p:nvSpPr>
        <p:spPr>
          <a:xfrm>
            <a:off x="3984303" y="2760839"/>
            <a:ext cx="4861560" cy="191910"/>
          </a:xfrm>
          <a:prstGeom prst="flowChartAlternateProcess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Блок-схема: задержка 6">
            <a:extLst>
              <a:ext uri="{FF2B5EF4-FFF2-40B4-BE49-F238E27FC236}">
                <a16:creationId xmlns:a16="http://schemas.microsoft.com/office/drawing/2014/main" id="{050EA82F-5221-4DC0-ABD1-B7CA54AF22A7}"/>
              </a:ext>
            </a:extLst>
          </p:cNvPr>
          <p:cNvSpPr/>
          <p:nvPr/>
        </p:nvSpPr>
        <p:spPr>
          <a:xfrm>
            <a:off x="8629739" y="2760840"/>
            <a:ext cx="285661" cy="191910"/>
          </a:xfrm>
          <a:prstGeom prst="flowChartDelay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1015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sz="quarter" idx="13"/>
          </p:nvPr>
        </p:nvSpPr>
        <p:spPr>
          <a:xfrm>
            <a:off x="419100" y="2571750"/>
            <a:ext cx="8305800" cy="2667000"/>
          </a:xfrm>
        </p:spPr>
        <p:txBody>
          <a:bodyPr>
            <a:no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8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1.Gozgalmaýan emläkde ätiýaçlandyryşyň dört esasy görnüşi.</a:t>
            </a:r>
            <a:endParaRPr lang="tk-TM" sz="24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Emläk hukuklaryny ätiýaçlandyryş şertnamasy.</a:t>
            </a:r>
          </a:p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3.Titul ätiýaçlandyryş geleşigiň ähli töwekgelçilikleri</a:t>
            </a:r>
          </a:p>
        </p:txBody>
      </p:sp>
      <p:sp>
        <p:nvSpPr>
          <p:cNvPr id="7" name="Заголовок 3">
            <a:extLst>
              <a:ext uri="{FF2B5EF4-FFF2-40B4-BE49-F238E27FC236}">
                <a16:creationId xmlns:a16="http://schemas.microsoft.com/office/drawing/2014/main" id="{82886970-C256-4819-B646-CEC3EA5D42F8}"/>
              </a:ext>
            </a:extLst>
          </p:cNvPr>
          <p:cNvSpPr txBox="1">
            <a:spLocks/>
          </p:cNvSpPr>
          <p:nvPr/>
        </p:nvSpPr>
        <p:spPr>
          <a:xfrm>
            <a:off x="1066800" y="1733550"/>
            <a:ext cx="6670402" cy="87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514274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75" b="1" kern="1200">
                <a:solidFill>
                  <a:srgbClr val="00B050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lang="tk-TM" sz="29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Soraglar </a:t>
            </a:r>
            <a:r>
              <a:rPr lang="tk-TM" sz="2800" dirty="0">
                <a:solidFill>
                  <a:srgbClr val="FF0000"/>
                </a:solidFill>
              </a:rPr>
              <a:t>   </a:t>
            </a:r>
            <a:r>
              <a:rPr lang="tk-TM" sz="1800" dirty="0">
                <a:solidFill>
                  <a:srgbClr val="FF0000"/>
                </a:solidFill>
              </a:rPr>
              <a:t> </a:t>
            </a:r>
            <a:endParaRPr lang="ru-RU" sz="18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04C4710-68D4-43C0-A255-0D083C66FF39}"/>
              </a:ext>
            </a:extLst>
          </p:cNvPr>
          <p:cNvSpPr/>
          <p:nvPr/>
        </p:nvSpPr>
        <p:spPr>
          <a:xfrm>
            <a:off x="266700" y="244522"/>
            <a:ext cx="86106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Aft>
                <a:spcPts val="0"/>
              </a:spcAf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8-nji umumy okuwyň temasy: </a:t>
            </a:r>
            <a:r>
              <a:rPr lang="tk-TM" sz="3200" b="1" dirty="0">
                <a:solidFill>
                  <a:srgbClr val="FFF9AB">
                    <a:lumMod val="10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Kwartira amallary ätiýaçlandyryşy.</a:t>
            </a:r>
            <a:endParaRPr lang="tk-TM" sz="32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 fontAlgn="auto">
              <a:spcAft>
                <a:spcPts val="0"/>
              </a:spcAft>
            </a:pPr>
            <a:endParaRPr lang="ru-RU" sz="2000" dirty="0">
              <a:solidFill>
                <a:schemeClr val="bg2">
                  <a:lumMod val="1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750950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" y="57150"/>
            <a:ext cx="8915400" cy="1828800"/>
          </a:xfrm>
        </p:spPr>
        <p:txBody>
          <a:bodyPr>
            <a:noAutofit/>
          </a:bodyPr>
          <a:lstStyle/>
          <a:p>
            <a:pPr marL="180975" lvl="1" algn="ctr">
              <a:tabLst>
                <a:tab pos="631825" algn="l"/>
              </a:tabLst>
            </a:pP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1.Gozgalmaýan emläkde ätiýaçlandyryşyň dört esasy görnüşi.</a:t>
            </a:r>
            <a:br>
              <a:rPr lang="tk-TM" sz="28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tk-TM" sz="3200" b="1" dirty="0">
              <a:solidFill>
                <a:schemeClr val="tx1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276350"/>
            <a:ext cx="7467600" cy="3657600"/>
          </a:xfrm>
        </p:spPr>
        <p:txBody>
          <a:bodyPr>
            <a:normAutofit/>
          </a:bodyPr>
          <a:lstStyle/>
          <a:p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tr-TR" dirty="0"/>
              <a:t> </a:t>
            </a:r>
            <a:r>
              <a:rPr lang="tk-TM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Ä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tiýaçlandyryş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peýdaly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guraldyr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Käbir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ýagdaýlarda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çalşyp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bolmaýar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Esasanam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almak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satmak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eýeçiligini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ýitirmekden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ýa-da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atlandyrylyşy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- 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emlägiň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</a:t>
            </a:r>
          </a:p>
          <a:p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Gozgalmaýan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emläk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agentlikleriniň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müşderilerine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sahylyk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sylag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kepilliklerden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"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polisiniň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kepilligi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 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kwartiranyň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eýeçiliginiň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ýitirilmegi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hakyky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öwezini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dolmak</a:t>
            </a: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. </a:t>
            </a:r>
          </a:p>
          <a:p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Ady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adatça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alanyňda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ätiýaçlandyryşyň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görnüşine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köplenç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kwartira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ätiýaçlandyryşy</a:t>
            </a:r>
            <a:r>
              <a:rPr lang="ru-RU" sz="1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diýilýär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. </a:t>
            </a:r>
            <a:endParaRPr lang="ru-RU" sz="1800" dirty="0">
              <a:solidFill>
                <a:srgbClr val="00040C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09600" y="1733550"/>
            <a:ext cx="73152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>
              <a:spcAft>
                <a:spcPts val="0"/>
              </a:spcAft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577547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BC1EF93-2A43-4D8B-964B-D9AABF2718CE}"/>
              </a:ext>
            </a:extLst>
          </p:cNvPr>
          <p:cNvSpPr/>
          <p:nvPr/>
        </p:nvSpPr>
        <p:spPr>
          <a:xfrm>
            <a:off x="0" y="133350"/>
            <a:ext cx="7696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ru-RU" sz="32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9D960E-8BFA-4C8B-AA2F-5E5679DF1F1B}"/>
              </a:ext>
            </a:extLst>
          </p:cNvPr>
          <p:cNvSpPr/>
          <p:nvPr/>
        </p:nvSpPr>
        <p:spPr>
          <a:xfrm>
            <a:off x="152400" y="150743"/>
            <a:ext cx="8229600" cy="7039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Aslynda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gozgalmaýan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emläkde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ätiýaçlandyryşyň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dört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esasy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r>
              <a:rPr lang="ru-RU" b="1" dirty="0" err="1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görnüşi</a:t>
            </a:r>
            <a:r>
              <a:rPr lang="ru-RU" b="1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:  </a:t>
            </a:r>
            <a:endParaRPr lang="ru-RU" sz="1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just">
              <a:lnSpc>
                <a:spcPct val="115000"/>
              </a:lnSpc>
              <a:spcAft>
                <a:spcPts val="0"/>
              </a:spcAf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47DD061C-ADE1-4527-9EA1-C5FD16D1C380}"/>
              </a:ext>
            </a:extLst>
          </p:cNvPr>
          <p:cNvSpPr/>
          <p:nvPr/>
        </p:nvSpPr>
        <p:spPr>
          <a:xfrm>
            <a:off x="381000" y="673963"/>
            <a:ext cx="6858000" cy="360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ru-RU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Adyň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ätiýaçlandyryşy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 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kwartiranyň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eýesini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eýeçiligiň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ýitmeginden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goramak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Ipoteka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ätiýaçlandyryşy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 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karz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beriji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banky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berlen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ipoteka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karzy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ýitgiler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töwekgelçiliginden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goramak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Ösdürijileriň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jogapkärçiligini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 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paýdarlaryň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gurulýan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jaýa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goýýan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maýa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goýumlaryny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puly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ýitirmekden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goramak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); </a:t>
            </a:r>
            <a:endParaRPr lang="ru-RU" sz="20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0"/>
              </a:spcAft>
              <a:buFont typeface="+mj-lt"/>
              <a:buAutoNum type="arabicPeriod"/>
              <a:tabLst>
                <a:tab pos="679450" algn="l"/>
              </a:tabLst>
            </a:pP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           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b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ätiýaçlandyryşy</a:t>
            </a:r>
            <a:r>
              <a:rPr lang="ru-RU" sz="2000" b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 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kwartirany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zeperlerden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ýa-da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weýrançylyklardan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goramak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ýangyndan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suw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joşmasyndan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weýrançylykdan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i="1" dirty="0" err="1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ş.m</a:t>
            </a:r>
            <a:r>
              <a:rPr lang="ru-RU" sz="2000" i="1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 </a:t>
            </a:r>
            <a:r>
              <a:rPr lang="ru-RU" sz="2000" dirty="0">
                <a:solidFill>
                  <a:srgbClr val="333333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). </a:t>
            </a:r>
            <a:endParaRPr lang="ru-RU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05628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BB87B57E-E340-4A97-AFD5-3F0E9C7457BB}"/>
              </a:ext>
            </a:extLst>
          </p:cNvPr>
          <p:cNvSpPr/>
          <p:nvPr/>
        </p:nvSpPr>
        <p:spPr>
          <a:xfrm>
            <a:off x="685800" y="2857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7688896-508B-4B79-9D3F-32B4454A56D8}"/>
              </a:ext>
            </a:extLst>
          </p:cNvPr>
          <p:cNvSpPr/>
          <p:nvPr/>
        </p:nvSpPr>
        <p:spPr>
          <a:xfrm>
            <a:off x="838200" y="438150"/>
            <a:ext cx="6781800" cy="3255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Bef>
                <a:spcPts val="750"/>
              </a:spcBef>
              <a:spcAft>
                <a:spcPts val="1575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B85C794-ADD6-4986-A4D0-A67B80FDD600}"/>
              </a:ext>
            </a:extLst>
          </p:cNvPr>
          <p:cNvSpPr/>
          <p:nvPr/>
        </p:nvSpPr>
        <p:spPr>
          <a:xfrm>
            <a:off x="457200" y="185420"/>
            <a:ext cx="7467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0975" lvl="1" indent="0">
              <a:lnSpc>
                <a:spcPct val="100000"/>
              </a:lnSpc>
              <a:buNone/>
              <a:tabLst>
                <a:tab pos="631825" algn="l"/>
              </a:tabLst>
            </a:pPr>
            <a:r>
              <a:rPr lang="tk-TM" sz="24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Emläk hukuklaryny ätiýaçlandyryş şertnamasy.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98288984-4473-4BAE-B5CC-ABF5AEC89EA7}"/>
              </a:ext>
            </a:extLst>
          </p:cNvPr>
          <p:cNvSpPr/>
          <p:nvPr/>
        </p:nvSpPr>
        <p:spPr>
          <a:xfrm>
            <a:off x="228600" y="864018"/>
            <a:ext cx="7239000" cy="40167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36353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Dolandyryşda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bolan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desgasy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hukuk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ykdysady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fiziki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häsiýetnamalarynyň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birligi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hökmünde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seredilip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geçilýär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Bu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kesgitlemeden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gelip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çykyşy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ýaly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dolandyryş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hususyýetçiniň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gyzyklanmalaryna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laýyklykda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ulanylyşynyň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maksimal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netijeliligini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üpjün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etmeklige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gönükdirilendir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950585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F9D87AA7-41C2-4192-8023-4FC3EC1E5A27}"/>
              </a:ext>
            </a:extLst>
          </p:cNvPr>
          <p:cNvSpPr/>
          <p:nvPr/>
        </p:nvSpPr>
        <p:spPr>
          <a:xfrm>
            <a:off x="685800" y="0"/>
            <a:ext cx="7010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emlägi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dolandyrmak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boýunça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iş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üç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ugurda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amala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aşyrylýar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b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b="1" dirty="0"/>
          </a:p>
        </p:txBody>
      </p:sp>
      <p:graphicFrame>
        <p:nvGraphicFramePr>
          <p:cNvPr id="5" name="Объект 3">
            <a:extLst>
              <a:ext uri="{FF2B5EF4-FFF2-40B4-BE49-F238E27FC236}">
                <a16:creationId xmlns:a16="http://schemas.microsoft.com/office/drawing/2014/main" id="{1B769633-6F7E-4838-B1F1-181AC5CA11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09194123"/>
              </p:ext>
            </p:extLst>
          </p:nvPr>
        </p:nvGraphicFramePr>
        <p:xfrm>
          <a:off x="152400" y="1047751"/>
          <a:ext cx="7315200" cy="30479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893959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8600" y="361950"/>
            <a:ext cx="7467600" cy="44981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lang="tk-TM" sz="3200" b="1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3.Titul ätiýaçlandyryş geleşigiň ähli töwekgelçilikleri</a:t>
            </a:r>
          </a:p>
          <a:p>
            <a:pPr marL="0" lvl="0" indent="363538">
              <a:buNone/>
            </a:pP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Gozgalmaýan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emläk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ätiýaçlandyrylanda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töwekgelçilik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faktorlaryna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seredilip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bilner</a:t>
            </a:r>
            <a:r>
              <a:rPr lang="ru-RU" sz="20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titreme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süýşgün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opurylma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harasat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josşguny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çabga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ýagmagy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basma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Ýangyn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partlama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çökmegi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Doňaklyk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ýagmagy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adatdan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ýerasty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suwlaryň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Ýyldyrym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çakmagy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Heläkçilik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ulag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heläkçiligi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363538" algn="just">
              <a:lnSpc>
                <a:spcPct val="115000"/>
              </a:lnSpc>
              <a:buNone/>
            </a:pPr>
            <a:endParaRPr lang="ru-RU" sz="20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46599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8FC54C49-477F-4E0D-8968-DCE2D5EE8302}"/>
              </a:ext>
            </a:extLst>
          </p:cNvPr>
          <p:cNvSpPr/>
          <p:nvPr/>
        </p:nvSpPr>
        <p:spPr>
          <a:xfrm>
            <a:off x="304800" y="133350"/>
            <a:ext cx="6705600" cy="3520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Goňşy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jaýlardan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suwuň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geçmegi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suw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kanalizasiýa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,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ýyladyş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we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ýangyna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garşy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ulgamlardan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geçen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suwuň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netijesinde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emlägiň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zaýalanmagy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</a:t>
            </a:r>
            <a:endParaRPr lang="ru-RU" sz="28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Üçünji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taraplaryň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nädogry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hereketi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</a:t>
            </a:r>
            <a:endParaRPr lang="ru-RU" sz="28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Döwüp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açylan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ogurlyk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; </a:t>
            </a:r>
            <a:endParaRPr lang="ru-RU" sz="2800" dirty="0">
              <a:latin typeface="Calibri" panose="020F0502020204030204" pitchFamily="34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 lvl="0" algn="just">
              <a:lnSpc>
                <a:spcPct val="115000"/>
              </a:lnSpc>
              <a:spcAft>
                <a:spcPts val="0"/>
              </a:spcAft>
            </a:pP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Ulag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serişdeleriniň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 </a:t>
            </a:r>
            <a:r>
              <a:rPr lang="ru-RU" sz="2800" dirty="0" err="1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ogurlanamgy</a:t>
            </a:r>
            <a:r>
              <a:rPr lang="ru-RU" sz="2800" dirty="0"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.</a:t>
            </a:r>
            <a:endParaRPr lang="ru-RU" sz="28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AA997D-DE0F-4B14-9A97-9F200E1927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2343150"/>
            <a:ext cx="2162175" cy="2114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3990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1DB2660F-3F04-45CD-8C77-426C3135ED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200" y="30646"/>
            <a:ext cx="6934200" cy="2083904"/>
          </a:xfrm>
          <a:solidFill>
            <a:srgbClr val="85FFBC"/>
          </a:solidFill>
        </p:spPr>
        <p:txBody>
          <a:bodyPr>
            <a:normAutofit fontScale="90000"/>
          </a:bodyPr>
          <a:lstStyle/>
          <a:p>
            <a:br>
              <a:rPr lang="ru-RU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Ätiýaçlandyryjylar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bilen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ätiýaçlandyrylýanlaryň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jogapkärçilikleriň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paýlanşyna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baglylykda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şertnama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aşakdaky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şertlerde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baglaşylyp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3100" i="1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bilner</a:t>
            </a:r>
            <a:r>
              <a:rPr lang="ru-RU" sz="3100" i="1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br>
              <a:rPr lang="ru-RU" sz="31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31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A8949EA2-B857-40A0-BBB2-77DF99207A41}"/>
              </a:ext>
            </a:extLst>
          </p:cNvPr>
          <p:cNvSpPr/>
          <p:nvPr/>
        </p:nvSpPr>
        <p:spPr>
          <a:xfrm>
            <a:off x="228600" y="2148509"/>
            <a:ext cx="79248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ätiýaçlandyryjy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halatynda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maksimal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ýitginiň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öwezini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Bölekleýin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töwekgelçiligiň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ätiýaçlanyrylýana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geçirilýär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görnüşlerde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öwezini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obýektiň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bahasy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gatnaşykda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lvl="0"/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Proporsional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öwezini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dolma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tölegi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ätiýaçlandyryş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hadysanyň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ululygyna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bagly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bolup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durýar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644231497"/>
      </p:ext>
    </p:extLst>
  </p:cSld>
  <p:clrMapOvr>
    <a:masterClrMapping/>
  </p:clrMapOvr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Superbaks Тема</Template>
  <TotalTime>6324</TotalTime>
  <Words>227</Words>
  <Application>Microsoft Office PowerPoint</Application>
  <PresentationFormat>Экран (16:9)</PresentationFormat>
  <Paragraphs>47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10</vt:i4>
      </vt:variant>
    </vt:vector>
  </HeadingPairs>
  <TitlesOfParts>
    <vt:vector size="19" baseType="lpstr">
      <vt:lpstr>Arial</vt:lpstr>
      <vt:lpstr>Calibri</vt:lpstr>
      <vt:lpstr>Corbel</vt:lpstr>
      <vt:lpstr>MS Mincho</vt:lpstr>
      <vt:lpstr>Times New Roman</vt:lpstr>
      <vt:lpstr>Trebuchet MS</vt:lpstr>
      <vt:lpstr>Wingdings 3</vt:lpstr>
      <vt:lpstr>Базис</vt:lpstr>
      <vt:lpstr>Аспект</vt:lpstr>
      <vt:lpstr>Türkmenistanyň Bilim ministrligi Türkmenistanyň inžener – tehniki we ulag kommunikasiýalary  instituty.  </vt:lpstr>
      <vt:lpstr>Презентация PowerPoint</vt:lpstr>
      <vt:lpstr>1.Gozgalmaýan emläkde ätiýaçlandyryşyň dört esasy görnüşi.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Ätiýaçlandyryjylar bilen ätiýaçlandyrylýanlaryň jogapkärçilikleriň paýlanşyna baglylykda, şertnama aşakdaky şertlerde baglaşylyp bilner: 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412</cp:lastModifiedBy>
  <cp:revision>867</cp:revision>
  <dcterms:created xsi:type="dcterms:W3CDTF">2010-10-28T12:19:43Z</dcterms:created>
  <dcterms:modified xsi:type="dcterms:W3CDTF">2021-09-01T08:33:13Z</dcterms:modified>
</cp:coreProperties>
</file>